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57" r:id="rId3"/>
    <p:sldId id="259" r:id="rId4"/>
    <p:sldId id="296" r:id="rId5"/>
    <p:sldId id="290" r:id="rId6"/>
    <p:sldId id="285" r:id="rId7"/>
    <p:sldId id="286" r:id="rId8"/>
    <p:sldId id="298" r:id="rId9"/>
    <p:sldId id="301" r:id="rId10"/>
    <p:sldId id="299" r:id="rId11"/>
    <p:sldId id="294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59E5C7-114B-425D-BBA4-CDC77F8FBBA9}" name="Kinga Gruszecka" initials="KG" userId="S::Kinga.Gruszecka@polsa.gov.pl::23767e0b-82cc-48fc-8311-b9ad026ce8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976"/>
    <a:srgbClr val="023875"/>
    <a:srgbClr val="B23E00"/>
    <a:srgbClr val="DEAC00"/>
    <a:srgbClr val="40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87925" autoAdjust="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B19E0-4D0F-45F4-AA5D-A57D8F30C24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E01AE3-245B-4C3B-9D26-055857EE0A88}">
      <dgm:prSet phldrT="[Tekst]"/>
      <dgm:spPr/>
      <dgm:t>
        <a:bodyPr/>
        <a:lstStyle/>
        <a:p>
          <a:r>
            <a:rPr lang="pl-PL" dirty="0"/>
            <a:t>Komunikacja</a:t>
          </a:r>
          <a:endParaRPr lang="en-US" dirty="0"/>
        </a:p>
      </dgm:t>
    </dgm:pt>
    <dgm:pt modelId="{8F6EEEE2-C5B9-4CE0-A32D-09C86D419EEA}" type="parTrans" cxnId="{7231CA68-4E1E-4426-9F6A-00D2F0EE7093}">
      <dgm:prSet/>
      <dgm:spPr/>
      <dgm:t>
        <a:bodyPr/>
        <a:lstStyle/>
        <a:p>
          <a:endParaRPr lang="en-US"/>
        </a:p>
      </dgm:t>
    </dgm:pt>
    <dgm:pt modelId="{357C3091-AD66-46C1-BFCD-AA054497456D}" type="sibTrans" cxnId="{7231CA68-4E1E-4426-9F6A-00D2F0EE7093}">
      <dgm:prSet/>
      <dgm:spPr/>
      <dgm:t>
        <a:bodyPr/>
        <a:lstStyle/>
        <a:p>
          <a:endParaRPr lang="en-US"/>
        </a:p>
      </dgm:t>
    </dgm:pt>
    <dgm:pt modelId="{47AB09D5-09BC-464D-8CA0-390269AC8B2D}">
      <dgm:prSet phldrT="[Tekst]"/>
      <dgm:spPr/>
      <dgm:t>
        <a:bodyPr/>
        <a:lstStyle/>
        <a:p>
          <a:r>
            <a:rPr lang="pl-PL" dirty="0"/>
            <a:t>Werbalna</a:t>
          </a:r>
          <a:endParaRPr lang="en-US" dirty="0"/>
        </a:p>
      </dgm:t>
    </dgm:pt>
    <dgm:pt modelId="{F3190EB5-80D0-4241-91D2-E25B1FCAF91B}" type="parTrans" cxnId="{405113BF-4617-4B6A-9028-03D7AC0BA35B}">
      <dgm:prSet/>
      <dgm:spPr/>
      <dgm:t>
        <a:bodyPr/>
        <a:lstStyle/>
        <a:p>
          <a:endParaRPr lang="en-US"/>
        </a:p>
      </dgm:t>
    </dgm:pt>
    <dgm:pt modelId="{8545D545-7230-4906-909C-C824676FF159}" type="sibTrans" cxnId="{405113BF-4617-4B6A-9028-03D7AC0BA35B}">
      <dgm:prSet/>
      <dgm:spPr/>
      <dgm:t>
        <a:bodyPr/>
        <a:lstStyle/>
        <a:p>
          <a:endParaRPr lang="en-US"/>
        </a:p>
      </dgm:t>
    </dgm:pt>
    <dgm:pt modelId="{94539EF1-F7DE-41F1-AA11-E3E51DF6D7BF}">
      <dgm:prSet phldrT="[Tekst]"/>
      <dgm:spPr/>
      <dgm:t>
        <a:bodyPr/>
        <a:lstStyle/>
        <a:p>
          <a:r>
            <a:rPr lang="pl-PL" dirty="0"/>
            <a:t>Aktywne słuchanie/czytanie</a:t>
          </a:r>
          <a:endParaRPr lang="en-US" dirty="0"/>
        </a:p>
      </dgm:t>
    </dgm:pt>
    <dgm:pt modelId="{D27A8CC3-6390-4C45-BC22-FB0A35FCAD35}" type="parTrans" cxnId="{A4C67A07-9EA3-4458-B0D1-788C960CB4CA}">
      <dgm:prSet/>
      <dgm:spPr/>
      <dgm:t>
        <a:bodyPr/>
        <a:lstStyle/>
        <a:p>
          <a:endParaRPr lang="en-US"/>
        </a:p>
      </dgm:t>
    </dgm:pt>
    <dgm:pt modelId="{93ACF559-E69B-4FC5-9C14-D80F2828D07C}" type="sibTrans" cxnId="{A4C67A07-9EA3-4458-B0D1-788C960CB4CA}">
      <dgm:prSet/>
      <dgm:spPr/>
      <dgm:t>
        <a:bodyPr/>
        <a:lstStyle/>
        <a:p>
          <a:endParaRPr lang="en-US"/>
        </a:p>
      </dgm:t>
    </dgm:pt>
    <dgm:pt modelId="{D486F51C-F82E-49E6-BA68-FD18E2A4842F}">
      <dgm:prSet phldrT="[Tekst]"/>
      <dgm:spPr/>
      <dgm:t>
        <a:bodyPr/>
        <a:lstStyle/>
        <a:p>
          <a:r>
            <a:rPr lang="pl-PL" dirty="0"/>
            <a:t>Słowa</a:t>
          </a:r>
          <a:endParaRPr lang="en-US" dirty="0"/>
        </a:p>
      </dgm:t>
    </dgm:pt>
    <dgm:pt modelId="{2B7C19D5-CD8F-4DE0-A2B9-26E4D1AD0B29}" type="parTrans" cxnId="{7A45204C-E0C2-46E4-B438-1F92A3640590}">
      <dgm:prSet/>
      <dgm:spPr/>
      <dgm:t>
        <a:bodyPr/>
        <a:lstStyle/>
        <a:p>
          <a:endParaRPr lang="en-US"/>
        </a:p>
      </dgm:t>
    </dgm:pt>
    <dgm:pt modelId="{14350750-B27F-4DA2-A370-E7980FE36001}" type="sibTrans" cxnId="{7A45204C-E0C2-46E4-B438-1F92A3640590}">
      <dgm:prSet/>
      <dgm:spPr/>
      <dgm:t>
        <a:bodyPr/>
        <a:lstStyle/>
        <a:p>
          <a:endParaRPr lang="en-US"/>
        </a:p>
      </dgm:t>
    </dgm:pt>
    <dgm:pt modelId="{87C82B56-BCF8-433F-81DA-574B092147C3}">
      <dgm:prSet phldrT="[Tekst]"/>
      <dgm:spPr/>
      <dgm:t>
        <a:bodyPr/>
        <a:lstStyle/>
        <a:p>
          <a:r>
            <a:rPr lang="pl-PL" dirty="0"/>
            <a:t>Niewerbalna</a:t>
          </a:r>
          <a:endParaRPr lang="en-US" dirty="0"/>
        </a:p>
      </dgm:t>
    </dgm:pt>
    <dgm:pt modelId="{CBD9C1B4-B5E8-4E7A-9130-7C19997AEA98}" type="parTrans" cxnId="{E70D5635-0ADE-49F8-8C62-9CBF4227D341}">
      <dgm:prSet/>
      <dgm:spPr/>
      <dgm:t>
        <a:bodyPr/>
        <a:lstStyle/>
        <a:p>
          <a:endParaRPr lang="en-US"/>
        </a:p>
      </dgm:t>
    </dgm:pt>
    <dgm:pt modelId="{F589AD38-6C55-4FE2-AB8E-F5EB1FE2226F}" type="sibTrans" cxnId="{E70D5635-0ADE-49F8-8C62-9CBF4227D341}">
      <dgm:prSet/>
      <dgm:spPr/>
      <dgm:t>
        <a:bodyPr/>
        <a:lstStyle/>
        <a:p>
          <a:endParaRPr lang="en-US"/>
        </a:p>
      </dgm:t>
    </dgm:pt>
    <dgm:pt modelId="{D9B4E124-EA0F-4BB2-B312-5CA831EE36F7}">
      <dgm:prSet phldrT="[Tekst]"/>
      <dgm:spPr/>
      <dgm:t>
        <a:bodyPr/>
        <a:lstStyle/>
        <a:p>
          <a:r>
            <a:rPr lang="pl-PL" dirty="0"/>
            <a:t>Mimika</a:t>
          </a:r>
          <a:endParaRPr lang="en-US" dirty="0"/>
        </a:p>
      </dgm:t>
    </dgm:pt>
    <dgm:pt modelId="{17F3C8AC-0F29-4F95-AB52-3FB2ACE374EE}" type="parTrans" cxnId="{1111E77B-9BA7-422A-92B4-35313677DC2F}">
      <dgm:prSet/>
      <dgm:spPr/>
      <dgm:t>
        <a:bodyPr/>
        <a:lstStyle/>
        <a:p>
          <a:endParaRPr lang="en-US"/>
        </a:p>
      </dgm:t>
    </dgm:pt>
    <dgm:pt modelId="{72995915-0AC3-4132-B70A-07995A7E2A0E}" type="sibTrans" cxnId="{1111E77B-9BA7-422A-92B4-35313677DC2F}">
      <dgm:prSet/>
      <dgm:spPr/>
      <dgm:t>
        <a:bodyPr/>
        <a:lstStyle/>
        <a:p>
          <a:endParaRPr lang="en-US"/>
        </a:p>
      </dgm:t>
    </dgm:pt>
    <dgm:pt modelId="{4121B4CD-216A-46B8-B718-7A00ECA1B139}">
      <dgm:prSet phldrT="[Tekst]"/>
      <dgm:spPr/>
      <dgm:t>
        <a:bodyPr/>
        <a:lstStyle/>
        <a:p>
          <a:r>
            <a:rPr lang="pl-PL" dirty="0"/>
            <a:t>Gesty</a:t>
          </a:r>
          <a:endParaRPr lang="en-US" dirty="0"/>
        </a:p>
      </dgm:t>
    </dgm:pt>
    <dgm:pt modelId="{240ACE33-DC50-42B7-BD68-8184261627C2}" type="parTrans" cxnId="{14F7D243-4E09-4059-B7F4-FD38B2E26302}">
      <dgm:prSet/>
      <dgm:spPr/>
      <dgm:t>
        <a:bodyPr/>
        <a:lstStyle/>
        <a:p>
          <a:endParaRPr lang="en-US"/>
        </a:p>
      </dgm:t>
    </dgm:pt>
    <dgm:pt modelId="{454AC848-A83C-445E-973D-A69B78F42C4A}" type="sibTrans" cxnId="{14F7D243-4E09-4059-B7F4-FD38B2E26302}">
      <dgm:prSet/>
      <dgm:spPr/>
      <dgm:t>
        <a:bodyPr/>
        <a:lstStyle/>
        <a:p>
          <a:endParaRPr lang="en-US"/>
        </a:p>
      </dgm:t>
    </dgm:pt>
    <dgm:pt modelId="{447798D8-F4FE-4A89-8F78-8BAD0167BBAA}">
      <dgm:prSet phldrT="[Tekst]"/>
      <dgm:spPr/>
      <dgm:t>
        <a:bodyPr/>
        <a:lstStyle/>
        <a:p>
          <a:r>
            <a:rPr lang="pl-PL" dirty="0"/>
            <a:t>Postawa ciała</a:t>
          </a:r>
          <a:endParaRPr lang="en-US" dirty="0"/>
        </a:p>
      </dgm:t>
    </dgm:pt>
    <dgm:pt modelId="{F52A2877-9523-4D97-AE0E-532CB65A9766}" type="parTrans" cxnId="{B55C9145-6F6D-4A9D-87FD-85DDCE04A059}">
      <dgm:prSet/>
      <dgm:spPr/>
      <dgm:t>
        <a:bodyPr/>
        <a:lstStyle/>
        <a:p>
          <a:endParaRPr lang="en-US"/>
        </a:p>
      </dgm:t>
    </dgm:pt>
    <dgm:pt modelId="{9BBB9763-CB8E-4501-930A-49CACBD5ABC6}" type="sibTrans" cxnId="{B55C9145-6F6D-4A9D-87FD-85DDCE04A059}">
      <dgm:prSet/>
      <dgm:spPr/>
      <dgm:t>
        <a:bodyPr/>
        <a:lstStyle/>
        <a:p>
          <a:endParaRPr lang="en-US"/>
        </a:p>
      </dgm:t>
    </dgm:pt>
    <dgm:pt modelId="{7577F29F-1AAF-41D9-B685-E4922A45DA2A}">
      <dgm:prSet phldrT="[Tekst]"/>
      <dgm:spPr/>
      <dgm:t>
        <a:bodyPr/>
        <a:lstStyle/>
        <a:p>
          <a:r>
            <a:rPr lang="pl-PL" dirty="0"/>
            <a:t>Intonacja głosu</a:t>
          </a:r>
          <a:endParaRPr lang="en-US" dirty="0"/>
        </a:p>
      </dgm:t>
    </dgm:pt>
    <dgm:pt modelId="{ABF4AE67-C5AE-4FBE-B58F-A9099054A25A}" type="parTrans" cxnId="{831F079F-B753-425C-9742-23B291D93388}">
      <dgm:prSet/>
      <dgm:spPr/>
      <dgm:t>
        <a:bodyPr/>
        <a:lstStyle/>
        <a:p>
          <a:endParaRPr lang="en-US"/>
        </a:p>
      </dgm:t>
    </dgm:pt>
    <dgm:pt modelId="{38B2A1A1-2000-4680-93F8-2CBA601CDCEC}" type="sibTrans" cxnId="{831F079F-B753-425C-9742-23B291D93388}">
      <dgm:prSet/>
      <dgm:spPr/>
      <dgm:t>
        <a:bodyPr/>
        <a:lstStyle/>
        <a:p>
          <a:endParaRPr lang="en-US"/>
        </a:p>
      </dgm:t>
    </dgm:pt>
    <dgm:pt modelId="{85E6F0C5-EDF0-4B54-B60F-5B293C25FAA0}" type="pres">
      <dgm:prSet presAssocID="{14DB19E0-4D0F-45F4-AA5D-A57D8F30C2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539CE4-1951-4A13-8D29-29A2C7DCF79A}" type="pres">
      <dgm:prSet presAssocID="{E2E01AE3-245B-4C3B-9D26-055857EE0A88}" presName="hierRoot1" presStyleCnt="0"/>
      <dgm:spPr/>
    </dgm:pt>
    <dgm:pt modelId="{CD51FEB4-4A5C-4FF7-9D70-62B9A096FF84}" type="pres">
      <dgm:prSet presAssocID="{E2E01AE3-245B-4C3B-9D26-055857EE0A88}" presName="composite" presStyleCnt="0"/>
      <dgm:spPr/>
    </dgm:pt>
    <dgm:pt modelId="{425B2F61-B00B-4F2E-B36B-64230FCF825B}" type="pres">
      <dgm:prSet presAssocID="{E2E01AE3-245B-4C3B-9D26-055857EE0A88}" presName="background" presStyleLbl="node0" presStyleIdx="0" presStyleCnt="1"/>
      <dgm:spPr/>
    </dgm:pt>
    <dgm:pt modelId="{25E9E69D-495B-4F8C-B861-1C6F6BA9ED87}" type="pres">
      <dgm:prSet presAssocID="{E2E01AE3-245B-4C3B-9D26-055857EE0A88}" presName="text" presStyleLbl="fgAcc0" presStyleIdx="0" presStyleCnt="1">
        <dgm:presLayoutVars>
          <dgm:chPref val="3"/>
        </dgm:presLayoutVars>
      </dgm:prSet>
      <dgm:spPr/>
    </dgm:pt>
    <dgm:pt modelId="{12935D23-397D-414A-B04C-E1A5DB68D7E1}" type="pres">
      <dgm:prSet presAssocID="{E2E01AE3-245B-4C3B-9D26-055857EE0A88}" presName="hierChild2" presStyleCnt="0"/>
      <dgm:spPr/>
    </dgm:pt>
    <dgm:pt modelId="{8530C6C5-15E5-4855-AF51-1C484F5D8856}" type="pres">
      <dgm:prSet presAssocID="{F3190EB5-80D0-4241-91D2-E25B1FCAF91B}" presName="Name10" presStyleLbl="parChTrans1D2" presStyleIdx="0" presStyleCnt="2"/>
      <dgm:spPr/>
    </dgm:pt>
    <dgm:pt modelId="{D199EC56-B677-4C68-AACF-AA93882851BE}" type="pres">
      <dgm:prSet presAssocID="{47AB09D5-09BC-464D-8CA0-390269AC8B2D}" presName="hierRoot2" presStyleCnt="0"/>
      <dgm:spPr/>
    </dgm:pt>
    <dgm:pt modelId="{569E9EF9-E992-4549-8C4C-4A8A682D1051}" type="pres">
      <dgm:prSet presAssocID="{47AB09D5-09BC-464D-8CA0-390269AC8B2D}" presName="composite2" presStyleCnt="0"/>
      <dgm:spPr/>
    </dgm:pt>
    <dgm:pt modelId="{7C9CFF5B-5010-4703-9410-173048376C0C}" type="pres">
      <dgm:prSet presAssocID="{47AB09D5-09BC-464D-8CA0-390269AC8B2D}" presName="background2" presStyleLbl="node2" presStyleIdx="0" presStyleCnt="2"/>
      <dgm:spPr/>
    </dgm:pt>
    <dgm:pt modelId="{81C8533E-FFAB-48D7-BB16-85D30A7A4D81}" type="pres">
      <dgm:prSet presAssocID="{47AB09D5-09BC-464D-8CA0-390269AC8B2D}" presName="text2" presStyleLbl="fgAcc2" presStyleIdx="0" presStyleCnt="2">
        <dgm:presLayoutVars>
          <dgm:chPref val="3"/>
        </dgm:presLayoutVars>
      </dgm:prSet>
      <dgm:spPr/>
    </dgm:pt>
    <dgm:pt modelId="{A144FB8A-394F-498A-A08E-135F95067F03}" type="pres">
      <dgm:prSet presAssocID="{47AB09D5-09BC-464D-8CA0-390269AC8B2D}" presName="hierChild3" presStyleCnt="0"/>
      <dgm:spPr/>
    </dgm:pt>
    <dgm:pt modelId="{B18C1FF3-74B7-469D-BA48-2A365BECEBAE}" type="pres">
      <dgm:prSet presAssocID="{D27A8CC3-6390-4C45-BC22-FB0A35FCAD35}" presName="Name17" presStyleLbl="parChTrans1D3" presStyleIdx="0" presStyleCnt="6"/>
      <dgm:spPr/>
    </dgm:pt>
    <dgm:pt modelId="{5F793002-7F62-487A-9C89-18D840875B14}" type="pres">
      <dgm:prSet presAssocID="{94539EF1-F7DE-41F1-AA11-E3E51DF6D7BF}" presName="hierRoot3" presStyleCnt="0"/>
      <dgm:spPr/>
    </dgm:pt>
    <dgm:pt modelId="{04463205-A35C-4576-BB84-5746D746C746}" type="pres">
      <dgm:prSet presAssocID="{94539EF1-F7DE-41F1-AA11-E3E51DF6D7BF}" presName="composite3" presStyleCnt="0"/>
      <dgm:spPr/>
    </dgm:pt>
    <dgm:pt modelId="{E75BBCCF-5912-47F4-BC3C-3F7E8BBF88C0}" type="pres">
      <dgm:prSet presAssocID="{94539EF1-F7DE-41F1-AA11-E3E51DF6D7BF}" presName="background3" presStyleLbl="node3" presStyleIdx="0" presStyleCnt="6"/>
      <dgm:spPr/>
    </dgm:pt>
    <dgm:pt modelId="{7BC47F03-36CB-440E-A175-E685A1AB980A}" type="pres">
      <dgm:prSet presAssocID="{94539EF1-F7DE-41F1-AA11-E3E51DF6D7BF}" presName="text3" presStyleLbl="fgAcc3" presStyleIdx="0" presStyleCnt="6">
        <dgm:presLayoutVars>
          <dgm:chPref val="3"/>
        </dgm:presLayoutVars>
      </dgm:prSet>
      <dgm:spPr/>
    </dgm:pt>
    <dgm:pt modelId="{CB963695-9D2A-4B64-AA0C-28566F5D88EA}" type="pres">
      <dgm:prSet presAssocID="{94539EF1-F7DE-41F1-AA11-E3E51DF6D7BF}" presName="hierChild4" presStyleCnt="0"/>
      <dgm:spPr/>
    </dgm:pt>
    <dgm:pt modelId="{BE990CBE-40E9-4138-A146-5FA8B99A1BAF}" type="pres">
      <dgm:prSet presAssocID="{2B7C19D5-CD8F-4DE0-A2B9-26E4D1AD0B29}" presName="Name17" presStyleLbl="parChTrans1D3" presStyleIdx="1" presStyleCnt="6"/>
      <dgm:spPr/>
    </dgm:pt>
    <dgm:pt modelId="{24DD77A0-D946-485F-BD45-6381F57084AD}" type="pres">
      <dgm:prSet presAssocID="{D486F51C-F82E-49E6-BA68-FD18E2A4842F}" presName="hierRoot3" presStyleCnt="0"/>
      <dgm:spPr/>
    </dgm:pt>
    <dgm:pt modelId="{789E339D-8ECD-4522-B64F-5ADB841838A9}" type="pres">
      <dgm:prSet presAssocID="{D486F51C-F82E-49E6-BA68-FD18E2A4842F}" presName="composite3" presStyleCnt="0"/>
      <dgm:spPr/>
    </dgm:pt>
    <dgm:pt modelId="{B423FB8A-93B9-4301-8572-9BF6F79BED64}" type="pres">
      <dgm:prSet presAssocID="{D486F51C-F82E-49E6-BA68-FD18E2A4842F}" presName="background3" presStyleLbl="node3" presStyleIdx="1" presStyleCnt="6"/>
      <dgm:spPr/>
    </dgm:pt>
    <dgm:pt modelId="{75991BC0-B494-4C87-B39A-7048F7108CD2}" type="pres">
      <dgm:prSet presAssocID="{D486F51C-F82E-49E6-BA68-FD18E2A4842F}" presName="text3" presStyleLbl="fgAcc3" presStyleIdx="1" presStyleCnt="6" custLinFactNeighborX="1988" custLinFactNeighborY="-907">
        <dgm:presLayoutVars>
          <dgm:chPref val="3"/>
        </dgm:presLayoutVars>
      </dgm:prSet>
      <dgm:spPr/>
    </dgm:pt>
    <dgm:pt modelId="{7EE00585-2F4B-4CCF-A14A-CC873252D940}" type="pres">
      <dgm:prSet presAssocID="{D486F51C-F82E-49E6-BA68-FD18E2A4842F}" presName="hierChild4" presStyleCnt="0"/>
      <dgm:spPr/>
    </dgm:pt>
    <dgm:pt modelId="{4215390B-51CE-440E-9CD4-A6C4890CB488}" type="pres">
      <dgm:prSet presAssocID="{CBD9C1B4-B5E8-4E7A-9130-7C19997AEA98}" presName="Name10" presStyleLbl="parChTrans1D2" presStyleIdx="1" presStyleCnt="2"/>
      <dgm:spPr/>
    </dgm:pt>
    <dgm:pt modelId="{F6B9FE72-269C-43C9-BAE0-DB4567741364}" type="pres">
      <dgm:prSet presAssocID="{87C82B56-BCF8-433F-81DA-574B092147C3}" presName="hierRoot2" presStyleCnt="0"/>
      <dgm:spPr/>
    </dgm:pt>
    <dgm:pt modelId="{A5F9BFA7-E313-4DB7-BC9E-E54D88EFF75D}" type="pres">
      <dgm:prSet presAssocID="{87C82B56-BCF8-433F-81DA-574B092147C3}" presName="composite2" presStyleCnt="0"/>
      <dgm:spPr/>
    </dgm:pt>
    <dgm:pt modelId="{14921DF4-391F-4311-A02E-097EBEEDB4DD}" type="pres">
      <dgm:prSet presAssocID="{87C82B56-BCF8-433F-81DA-574B092147C3}" presName="background2" presStyleLbl="node2" presStyleIdx="1" presStyleCnt="2"/>
      <dgm:spPr/>
    </dgm:pt>
    <dgm:pt modelId="{B8BE95D7-18BC-47E2-8101-96BF654D9C28}" type="pres">
      <dgm:prSet presAssocID="{87C82B56-BCF8-433F-81DA-574B092147C3}" presName="text2" presStyleLbl="fgAcc2" presStyleIdx="1" presStyleCnt="2">
        <dgm:presLayoutVars>
          <dgm:chPref val="3"/>
        </dgm:presLayoutVars>
      </dgm:prSet>
      <dgm:spPr/>
    </dgm:pt>
    <dgm:pt modelId="{47CDD1AE-99DB-4A8E-B824-AFBA81164CB2}" type="pres">
      <dgm:prSet presAssocID="{87C82B56-BCF8-433F-81DA-574B092147C3}" presName="hierChild3" presStyleCnt="0"/>
      <dgm:spPr/>
    </dgm:pt>
    <dgm:pt modelId="{0D29E2A1-0B81-4DD8-9AAE-F802C28F6594}" type="pres">
      <dgm:prSet presAssocID="{17F3C8AC-0F29-4F95-AB52-3FB2ACE374EE}" presName="Name17" presStyleLbl="parChTrans1D3" presStyleIdx="2" presStyleCnt="6"/>
      <dgm:spPr/>
    </dgm:pt>
    <dgm:pt modelId="{EE9FE595-63EC-4968-B988-92B0DB89A5D1}" type="pres">
      <dgm:prSet presAssocID="{D9B4E124-EA0F-4BB2-B312-5CA831EE36F7}" presName="hierRoot3" presStyleCnt="0"/>
      <dgm:spPr/>
    </dgm:pt>
    <dgm:pt modelId="{600246A4-6635-4ED3-8710-C1E53E128930}" type="pres">
      <dgm:prSet presAssocID="{D9B4E124-EA0F-4BB2-B312-5CA831EE36F7}" presName="composite3" presStyleCnt="0"/>
      <dgm:spPr/>
    </dgm:pt>
    <dgm:pt modelId="{7A53F7BE-071C-4650-8233-65B659925F77}" type="pres">
      <dgm:prSet presAssocID="{D9B4E124-EA0F-4BB2-B312-5CA831EE36F7}" presName="background3" presStyleLbl="node3" presStyleIdx="2" presStyleCnt="6"/>
      <dgm:spPr/>
    </dgm:pt>
    <dgm:pt modelId="{8CB24C30-0B9C-4E10-8287-C94339C59B89}" type="pres">
      <dgm:prSet presAssocID="{D9B4E124-EA0F-4BB2-B312-5CA831EE36F7}" presName="text3" presStyleLbl="fgAcc3" presStyleIdx="2" presStyleCnt="6">
        <dgm:presLayoutVars>
          <dgm:chPref val="3"/>
        </dgm:presLayoutVars>
      </dgm:prSet>
      <dgm:spPr/>
    </dgm:pt>
    <dgm:pt modelId="{2E11A4B7-6C81-4E1A-8539-908C262C7840}" type="pres">
      <dgm:prSet presAssocID="{D9B4E124-EA0F-4BB2-B312-5CA831EE36F7}" presName="hierChild4" presStyleCnt="0"/>
      <dgm:spPr/>
    </dgm:pt>
    <dgm:pt modelId="{3CD83060-4767-467F-BC19-085E7B983C8C}" type="pres">
      <dgm:prSet presAssocID="{240ACE33-DC50-42B7-BD68-8184261627C2}" presName="Name17" presStyleLbl="parChTrans1D3" presStyleIdx="3" presStyleCnt="6"/>
      <dgm:spPr/>
    </dgm:pt>
    <dgm:pt modelId="{F67B0D5B-D59E-46D9-BFE1-4C9C458A2F98}" type="pres">
      <dgm:prSet presAssocID="{4121B4CD-216A-46B8-B718-7A00ECA1B139}" presName="hierRoot3" presStyleCnt="0"/>
      <dgm:spPr/>
    </dgm:pt>
    <dgm:pt modelId="{89A7055D-4BE2-4455-87D0-42F339DB00A2}" type="pres">
      <dgm:prSet presAssocID="{4121B4CD-216A-46B8-B718-7A00ECA1B139}" presName="composite3" presStyleCnt="0"/>
      <dgm:spPr/>
    </dgm:pt>
    <dgm:pt modelId="{90298EF1-9AAA-45A7-8B1A-F8C859FA00A9}" type="pres">
      <dgm:prSet presAssocID="{4121B4CD-216A-46B8-B718-7A00ECA1B139}" presName="background3" presStyleLbl="node3" presStyleIdx="3" presStyleCnt="6"/>
      <dgm:spPr/>
    </dgm:pt>
    <dgm:pt modelId="{C9A97E0F-C410-4D38-BB55-E2E00A8513F2}" type="pres">
      <dgm:prSet presAssocID="{4121B4CD-216A-46B8-B718-7A00ECA1B139}" presName="text3" presStyleLbl="fgAcc3" presStyleIdx="3" presStyleCnt="6">
        <dgm:presLayoutVars>
          <dgm:chPref val="3"/>
        </dgm:presLayoutVars>
      </dgm:prSet>
      <dgm:spPr/>
    </dgm:pt>
    <dgm:pt modelId="{980DD94E-9DCE-4AC8-A5AC-F651934C5127}" type="pres">
      <dgm:prSet presAssocID="{4121B4CD-216A-46B8-B718-7A00ECA1B139}" presName="hierChild4" presStyleCnt="0"/>
      <dgm:spPr/>
    </dgm:pt>
    <dgm:pt modelId="{9C1DD0CA-2C6C-446B-BD6D-A7AFB0F184CF}" type="pres">
      <dgm:prSet presAssocID="{F52A2877-9523-4D97-AE0E-532CB65A9766}" presName="Name17" presStyleLbl="parChTrans1D3" presStyleIdx="4" presStyleCnt="6"/>
      <dgm:spPr/>
    </dgm:pt>
    <dgm:pt modelId="{949033D3-C325-42AB-8E18-CE5C632934F4}" type="pres">
      <dgm:prSet presAssocID="{447798D8-F4FE-4A89-8F78-8BAD0167BBAA}" presName="hierRoot3" presStyleCnt="0"/>
      <dgm:spPr/>
    </dgm:pt>
    <dgm:pt modelId="{A570675B-C2DA-4D03-9592-22C66F9FC10C}" type="pres">
      <dgm:prSet presAssocID="{447798D8-F4FE-4A89-8F78-8BAD0167BBAA}" presName="composite3" presStyleCnt="0"/>
      <dgm:spPr/>
    </dgm:pt>
    <dgm:pt modelId="{40068458-779A-4CF4-93F5-ECF0C132DD49}" type="pres">
      <dgm:prSet presAssocID="{447798D8-F4FE-4A89-8F78-8BAD0167BBAA}" presName="background3" presStyleLbl="node3" presStyleIdx="4" presStyleCnt="6"/>
      <dgm:spPr/>
    </dgm:pt>
    <dgm:pt modelId="{187CCC9A-B9F1-4A9A-B63E-028553AEFF79}" type="pres">
      <dgm:prSet presAssocID="{447798D8-F4FE-4A89-8F78-8BAD0167BBAA}" presName="text3" presStyleLbl="fgAcc3" presStyleIdx="4" presStyleCnt="6">
        <dgm:presLayoutVars>
          <dgm:chPref val="3"/>
        </dgm:presLayoutVars>
      </dgm:prSet>
      <dgm:spPr/>
    </dgm:pt>
    <dgm:pt modelId="{E1179584-F007-401E-BF1C-DEFA5D1FD768}" type="pres">
      <dgm:prSet presAssocID="{447798D8-F4FE-4A89-8F78-8BAD0167BBAA}" presName="hierChild4" presStyleCnt="0"/>
      <dgm:spPr/>
    </dgm:pt>
    <dgm:pt modelId="{CA487396-70F4-45B2-84F7-C57190C158D4}" type="pres">
      <dgm:prSet presAssocID="{ABF4AE67-C5AE-4FBE-B58F-A9099054A25A}" presName="Name17" presStyleLbl="parChTrans1D3" presStyleIdx="5" presStyleCnt="6"/>
      <dgm:spPr/>
    </dgm:pt>
    <dgm:pt modelId="{C1C59E6B-CA89-4539-AA43-DD1650A9EEAD}" type="pres">
      <dgm:prSet presAssocID="{7577F29F-1AAF-41D9-B685-E4922A45DA2A}" presName="hierRoot3" presStyleCnt="0"/>
      <dgm:spPr/>
    </dgm:pt>
    <dgm:pt modelId="{F99637D4-5DB4-448B-AAD9-43B8152656C1}" type="pres">
      <dgm:prSet presAssocID="{7577F29F-1AAF-41D9-B685-E4922A45DA2A}" presName="composite3" presStyleCnt="0"/>
      <dgm:spPr/>
    </dgm:pt>
    <dgm:pt modelId="{F41CC463-C65E-46EA-AD23-EAD458B017BB}" type="pres">
      <dgm:prSet presAssocID="{7577F29F-1AAF-41D9-B685-E4922A45DA2A}" presName="background3" presStyleLbl="node3" presStyleIdx="5" presStyleCnt="6"/>
      <dgm:spPr/>
    </dgm:pt>
    <dgm:pt modelId="{5A68EEF1-A104-4C2E-8BE9-13CDE62C737E}" type="pres">
      <dgm:prSet presAssocID="{7577F29F-1AAF-41D9-B685-E4922A45DA2A}" presName="text3" presStyleLbl="fgAcc3" presStyleIdx="5" presStyleCnt="6">
        <dgm:presLayoutVars>
          <dgm:chPref val="3"/>
        </dgm:presLayoutVars>
      </dgm:prSet>
      <dgm:spPr/>
    </dgm:pt>
    <dgm:pt modelId="{52D64449-33D1-475A-959D-90BA2E215105}" type="pres">
      <dgm:prSet presAssocID="{7577F29F-1AAF-41D9-B685-E4922A45DA2A}" presName="hierChild4" presStyleCnt="0"/>
      <dgm:spPr/>
    </dgm:pt>
  </dgm:ptLst>
  <dgm:cxnLst>
    <dgm:cxn modelId="{A4C67A07-9EA3-4458-B0D1-788C960CB4CA}" srcId="{47AB09D5-09BC-464D-8CA0-390269AC8B2D}" destId="{94539EF1-F7DE-41F1-AA11-E3E51DF6D7BF}" srcOrd="0" destOrd="0" parTransId="{D27A8CC3-6390-4C45-BC22-FB0A35FCAD35}" sibTransId="{93ACF559-E69B-4FC5-9C14-D80F2828D07C}"/>
    <dgm:cxn modelId="{B8C3E80D-718A-418C-9EB4-8E92B174D439}" type="presOf" srcId="{D27A8CC3-6390-4C45-BC22-FB0A35FCAD35}" destId="{B18C1FF3-74B7-469D-BA48-2A365BECEBAE}" srcOrd="0" destOrd="0" presId="urn:microsoft.com/office/officeart/2005/8/layout/hierarchy1"/>
    <dgm:cxn modelId="{B21EFB20-54BC-40A7-91E2-51F94F791E2C}" type="presOf" srcId="{4121B4CD-216A-46B8-B718-7A00ECA1B139}" destId="{C9A97E0F-C410-4D38-BB55-E2E00A8513F2}" srcOrd="0" destOrd="0" presId="urn:microsoft.com/office/officeart/2005/8/layout/hierarchy1"/>
    <dgm:cxn modelId="{E70D5635-0ADE-49F8-8C62-9CBF4227D341}" srcId="{E2E01AE3-245B-4C3B-9D26-055857EE0A88}" destId="{87C82B56-BCF8-433F-81DA-574B092147C3}" srcOrd="1" destOrd="0" parTransId="{CBD9C1B4-B5E8-4E7A-9130-7C19997AEA98}" sibTransId="{F589AD38-6C55-4FE2-AB8E-F5EB1FE2226F}"/>
    <dgm:cxn modelId="{537F0362-903E-489A-A1ED-9345E44121B1}" type="presOf" srcId="{ABF4AE67-C5AE-4FBE-B58F-A9099054A25A}" destId="{CA487396-70F4-45B2-84F7-C57190C158D4}" srcOrd="0" destOrd="0" presId="urn:microsoft.com/office/officeart/2005/8/layout/hierarchy1"/>
    <dgm:cxn modelId="{BD65E162-2044-4E5B-BB1E-C72FDAEE328F}" type="presOf" srcId="{87C82B56-BCF8-433F-81DA-574B092147C3}" destId="{B8BE95D7-18BC-47E2-8101-96BF654D9C28}" srcOrd="0" destOrd="0" presId="urn:microsoft.com/office/officeart/2005/8/layout/hierarchy1"/>
    <dgm:cxn modelId="{14F7D243-4E09-4059-B7F4-FD38B2E26302}" srcId="{87C82B56-BCF8-433F-81DA-574B092147C3}" destId="{4121B4CD-216A-46B8-B718-7A00ECA1B139}" srcOrd="1" destOrd="0" parTransId="{240ACE33-DC50-42B7-BD68-8184261627C2}" sibTransId="{454AC848-A83C-445E-973D-A69B78F42C4A}"/>
    <dgm:cxn modelId="{B55C9145-6F6D-4A9D-87FD-85DDCE04A059}" srcId="{87C82B56-BCF8-433F-81DA-574B092147C3}" destId="{447798D8-F4FE-4A89-8F78-8BAD0167BBAA}" srcOrd="2" destOrd="0" parTransId="{F52A2877-9523-4D97-AE0E-532CB65A9766}" sibTransId="{9BBB9763-CB8E-4501-930A-49CACBD5ABC6}"/>
    <dgm:cxn modelId="{4B110967-E754-42B5-86A9-D400DC42190C}" type="presOf" srcId="{240ACE33-DC50-42B7-BD68-8184261627C2}" destId="{3CD83060-4767-467F-BC19-085E7B983C8C}" srcOrd="0" destOrd="0" presId="urn:microsoft.com/office/officeart/2005/8/layout/hierarchy1"/>
    <dgm:cxn modelId="{7231CA68-4E1E-4426-9F6A-00D2F0EE7093}" srcId="{14DB19E0-4D0F-45F4-AA5D-A57D8F30C246}" destId="{E2E01AE3-245B-4C3B-9D26-055857EE0A88}" srcOrd="0" destOrd="0" parTransId="{8F6EEEE2-C5B9-4CE0-A32D-09C86D419EEA}" sibTransId="{357C3091-AD66-46C1-BFCD-AA054497456D}"/>
    <dgm:cxn modelId="{7A45204C-E0C2-46E4-B438-1F92A3640590}" srcId="{47AB09D5-09BC-464D-8CA0-390269AC8B2D}" destId="{D486F51C-F82E-49E6-BA68-FD18E2A4842F}" srcOrd="1" destOrd="0" parTransId="{2B7C19D5-CD8F-4DE0-A2B9-26E4D1AD0B29}" sibTransId="{14350750-B27F-4DA2-A370-E7980FE36001}"/>
    <dgm:cxn modelId="{6935BD4E-90EC-4139-A4BE-AA40E685F1F1}" type="presOf" srcId="{14DB19E0-4D0F-45F4-AA5D-A57D8F30C246}" destId="{85E6F0C5-EDF0-4B54-B60F-5B293C25FAA0}" srcOrd="0" destOrd="0" presId="urn:microsoft.com/office/officeart/2005/8/layout/hierarchy1"/>
    <dgm:cxn modelId="{EC70AF73-CCD7-4EC6-95B7-2F12E1D11FE1}" type="presOf" srcId="{D9B4E124-EA0F-4BB2-B312-5CA831EE36F7}" destId="{8CB24C30-0B9C-4E10-8287-C94339C59B89}" srcOrd="0" destOrd="0" presId="urn:microsoft.com/office/officeart/2005/8/layout/hierarchy1"/>
    <dgm:cxn modelId="{02430E56-4264-484B-8952-B3D9BDE386CD}" type="presOf" srcId="{94539EF1-F7DE-41F1-AA11-E3E51DF6D7BF}" destId="{7BC47F03-36CB-440E-A175-E685A1AB980A}" srcOrd="0" destOrd="0" presId="urn:microsoft.com/office/officeart/2005/8/layout/hierarchy1"/>
    <dgm:cxn modelId="{1111E77B-9BA7-422A-92B4-35313677DC2F}" srcId="{87C82B56-BCF8-433F-81DA-574B092147C3}" destId="{D9B4E124-EA0F-4BB2-B312-5CA831EE36F7}" srcOrd="0" destOrd="0" parTransId="{17F3C8AC-0F29-4F95-AB52-3FB2ACE374EE}" sibTransId="{72995915-0AC3-4132-B70A-07995A7E2A0E}"/>
    <dgm:cxn modelId="{0FFD287E-149D-44DF-BFDF-44582CD78636}" type="presOf" srcId="{F3190EB5-80D0-4241-91D2-E25B1FCAF91B}" destId="{8530C6C5-15E5-4855-AF51-1C484F5D8856}" srcOrd="0" destOrd="0" presId="urn:microsoft.com/office/officeart/2005/8/layout/hierarchy1"/>
    <dgm:cxn modelId="{39CB647E-C42F-443D-983B-79129415E8EA}" type="presOf" srcId="{D486F51C-F82E-49E6-BA68-FD18E2A4842F}" destId="{75991BC0-B494-4C87-B39A-7048F7108CD2}" srcOrd="0" destOrd="0" presId="urn:microsoft.com/office/officeart/2005/8/layout/hierarchy1"/>
    <dgm:cxn modelId="{C1B4A08A-2198-4E33-97A1-AD2784E61FE9}" type="presOf" srcId="{47AB09D5-09BC-464D-8CA0-390269AC8B2D}" destId="{81C8533E-FFAB-48D7-BB16-85D30A7A4D81}" srcOrd="0" destOrd="0" presId="urn:microsoft.com/office/officeart/2005/8/layout/hierarchy1"/>
    <dgm:cxn modelId="{0E902B91-FD24-423E-AB43-AB097F5AAF85}" type="presOf" srcId="{447798D8-F4FE-4A89-8F78-8BAD0167BBAA}" destId="{187CCC9A-B9F1-4A9A-B63E-028553AEFF79}" srcOrd="0" destOrd="0" presId="urn:microsoft.com/office/officeart/2005/8/layout/hierarchy1"/>
    <dgm:cxn modelId="{C631D09B-A790-4621-9D45-519E2EF490C1}" type="presOf" srcId="{CBD9C1B4-B5E8-4E7A-9130-7C19997AEA98}" destId="{4215390B-51CE-440E-9CD4-A6C4890CB488}" srcOrd="0" destOrd="0" presId="urn:microsoft.com/office/officeart/2005/8/layout/hierarchy1"/>
    <dgm:cxn modelId="{831F079F-B753-425C-9742-23B291D93388}" srcId="{87C82B56-BCF8-433F-81DA-574B092147C3}" destId="{7577F29F-1AAF-41D9-B685-E4922A45DA2A}" srcOrd="3" destOrd="0" parTransId="{ABF4AE67-C5AE-4FBE-B58F-A9099054A25A}" sibTransId="{38B2A1A1-2000-4680-93F8-2CBA601CDCEC}"/>
    <dgm:cxn modelId="{BA21C1A8-3F66-4469-86EF-1BB730A807D0}" type="presOf" srcId="{E2E01AE3-245B-4C3B-9D26-055857EE0A88}" destId="{25E9E69D-495B-4F8C-B861-1C6F6BA9ED87}" srcOrd="0" destOrd="0" presId="urn:microsoft.com/office/officeart/2005/8/layout/hierarchy1"/>
    <dgm:cxn modelId="{F9F519B3-D321-4341-9E60-06B54F917717}" type="presOf" srcId="{2B7C19D5-CD8F-4DE0-A2B9-26E4D1AD0B29}" destId="{BE990CBE-40E9-4138-A146-5FA8B99A1BAF}" srcOrd="0" destOrd="0" presId="urn:microsoft.com/office/officeart/2005/8/layout/hierarchy1"/>
    <dgm:cxn modelId="{405113BF-4617-4B6A-9028-03D7AC0BA35B}" srcId="{E2E01AE3-245B-4C3B-9D26-055857EE0A88}" destId="{47AB09D5-09BC-464D-8CA0-390269AC8B2D}" srcOrd="0" destOrd="0" parTransId="{F3190EB5-80D0-4241-91D2-E25B1FCAF91B}" sibTransId="{8545D545-7230-4906-909C-C824676FF159}"/>
    <dgm:cxn modelId="{C9944BCA-87F8-4FE4-B242-90962BF24793}" type="presOf" srcId="{F52A2877-9523-4D97-AE0E-532CB65A9766}" destId="{9C1DD0CA-2C6C-446B-BD6D-A7AFB0F184CF}" srcOrd="0" destOrd="0" presId="urn:microsoft.com/office/officeart/2005/8/layout/hierarchy1"/>
    <dgm:cxn modelId="{01747CCC-0056-42C2-9B1C-796E5C8143CE}" type="presOf" srcId="{17F3C8AC-0F29-4F95-AB52-3FB2ACE374EE}" destId="{0D29E2A1-0B81-4DD8-9AAE-F802C28F6594}" srcOrd="0" destOrd="0" presId="urn:microsoft.com/office/officeart/2005/8/layout/hierarchy1"/>
    <dgm:cxn modelId="{1D6355E1-4423-43D8-BDF5-718B26C2C662}" type="presOf" srcId="{7577F29F-1AAF-41D9-B685-E4922A45DA2A}" destId="{5A68EEF1-A104-4C2E-8BE9-13CDE62C737E}" srcOrd="0" destOrd="0" presId="urn:microsoft.com/office/officeart/2005/8/layout/hierarchy1"/>
    <dgm:cxn modelId="{4E3199F8-1AE9-4D61-A312-08353F168580}" type="presParOf" srcId="{85E6F0C5-EDF0-4B54-B60F-5B293C25FAA0}" destId="{25539CE4-1951-4A13-8D29-29A2C7DCF79A}" srcOrd="0" destOrd="0" presId="urn:microsoft.com/office/officeart/2005/8/layout/hierarchy1"/>
    <dgm:cxn modelId="{8E6FC47B-A592-4211-94EE-DC0FBCD5A34E}" type="presParOf" srcId="{25539CE4-1951-4A13-8D29-29A2C7DCF79A}" destId="{CD51FEB4-4A5C-4FF7-9D70-62B9A096FF84}" srcOrd="0" destOrd="0" presId="urn:microsoft.com/office/officeart/2005/8/layout/hierarchy1"/>
    <dgm:cxn modelId="{F24313A8-BC70-4DBA-83F3-C8E1E259A863}" type="presParOf" srcId="{CD51FEB4-4A5C-4FF7-9D70-62B9A096FF84}" destId="{425B2F61-B00B-4F2E-B36B-64230FCF825B}" srcOrd="0" destOrd="0" presId="urn:microsoft.com/office/officeart/2005/8/layout/hierarchy1"/>
    <dgm:cxn modelId="{F435D716-A541-4682-A950-80CFFEF3306A}" type="presParOf" srcId="{CD51FEB4-4A5C-4FF7-9D70-62B9A096FF84}" destId="{25E9E69D-495B-4F8C-B861-1C6F6BA9ED87}" srcOrd="1" destOrd="0" presId="urn:microsoft.com/office/officeart/2005/8/layout/hierarchy1"/>
    <dgm:cxn modelId="{7E0F93B3-7471-4F49-9175-F18F7AF8F03C}" type="presParOf" srcId="{25539CE4-1951-4A13-8D29-29A2C7DCF79A}" destId="{12935D23-397D-414A-B04C-E1A5DB68D7E1}" srcOrd="1" destOrd="0" presId="urn:microsoft.com/office/officeart/2005/8/layout/hierarchy1"/>
    <dgm:cxn modelId="{7651BEAD-2FBD-48CC-865E-77FD79B92EB0}" type="presParOf" srcId="{12935D23-397D-414A-B04C-E1A5DB68D7E1}" destId="{8530C6C5-15E5-4855-AF51-1C484F5D8856}" srcOrd="0" destOrd="0" presId="urn:microsoft.com/office/officeart/2005/8/layout/hierarchy1"/>
    <dgm:cxn modelId="{8DF10948-8425-4393-9E96-E883719605AF}" type="presParOf" srcId="{12935D23-397D-414A-B04C-E1A5DB68D7E1}" destId="{D199EC56-B677-4C68-AACF-AA93882851BE}" srcOrd="1" destOrd="0" presId="urn:microsoft.com/office/officeart/2005/8/layout/hierarchy1"/>
    <dgm:cxn modelId="{0D3F0B8C-72B3-4EA4-BB66-F08BA9F41E19}" type="presParOf" srcId="{D199EC56-B677-4C68-AACF-AA93882851BE}" destId="{569E9EF9-E992-4549-8C4C-4A8A682D1051}" srcOrd="0" destOrd="0" presId="urn:microsoft.com/office/officeart/2005/8/layout/hierarchy1"/>
    <dgm:cxn modelId="{88E478D3-DE5B-47A5-A97C-88ECA84FA086}" type="presParOf" srcId="{569E9EF9-E992-4549-8C4C-4A8A682D1051}" destId="{7C9CFF5B-5010-4703-9410-173048376C0C}" srcOrd="0" destOrd="0" presId="urn:microsoft.com/office/officeart/2005/8/layout/hierarchy1"/>
    <dgm:cxn modelId="{49F6B0E1-5EEC-4793-AF70-028EFF7CB18F}" type="presParOf" srcId="{569E9EF9-E992-4549-8C4C-4A8A682D1051}" destId="{81C8533E-FFAB-48D7-BB16-85D30A7A4D81}" srcOrd="1" destOrd="0" presId="urn:microsoft.com/office/officeart/2005/8/layout/hierarchy1"/>
    <dgm:cxn modelId="{22FD400F-80A8-45B5-B886-BB1327154AD4}" type="presParOf" srcId="{D199EC56-B677-4C68-AACF-AA93882851BE}" destId="{A144FB8A-394F-498A-A08E-135F95067F03}" srcOrd="1" destOrd="0" presId="urn:microsoft.com/office/officeart/2005/8/layout/hierarchy1"/>
    <dgm:cxn modelId="{247A0478-CB8E-42AF-881E-C1F2A9BA23D4}" type="presParOf" srcId="{A144FB8A-394F-498A-A08E-135F95067F03}" destId="{B18C1FF3-74B7-469D-BA48-2A365BECEBAE}" srcOrd="0" destOrd="0" presId="urn:microsoft.com/office/officeart/2005/8/layout/hierarchy1"/>
    <dgm:cxn modelId="{CD8F7B19-095C-4187-B3AB-929B307BE054}" type="presParOf" srcId="{A144FB8A-394F-498A-A08E-135F95067F03}" destId="{5F793002-7F62-487A-9C89-18D840875B14}" srcOrd="1" destOrd="0" presId="urn:microsoft.com/office/officeart/2005/8/layout/hierarchy1"/>
    <dgm:cxn modelId="{A750002D-7053-4FCE-A533-8EFD213E029E}" type="presParOf" srcId="{5F793002-7F62-487A-9C89-18D840875B14}" destId="{04463205-A35C-4576-BB84-5746D746C746}" srcOrd="0" destOrd="0" presId="urn:microsoft.com/office/officeart/2005/8/layout/hierarchy1"/>
    <dgm:cxn modelId="{DD56C1AD-96BE-41F7-821A-9C76DFE19B31}" type="presParOf" srcId="{04463205-A35C-4576-BB84-5746D746C746}" destId="{E75BBCCF-5912-47F4-BC3C-3F7E8BBF88C0}" srcOrd="0" destOrd="0" presId="urn:microsoft.com/office/officeart/2005/8/layout/hierarchy1"/>
    <dgm:cxn modelId="{E2AC2E9B-2B35-41DA-8250-972E53776A47}" type="presParOf" srcId="{04463205-A35C-4576-BB84-5746D746C746}" destId="{7BC47F03-36CB-440E-A175-E685A1AB980A}" srcOrd="1" destOrd="0" presId="urn:microsoft.com/office/officeart/2005/8/layout/hierarchy1"/>
    <dgm:cxn modelId="{3AFDDF86-C39F-4F71-90BC-471F47637E78}" type="presParOf" srcId="{5F793002-7F62-487A-9C89-18D840875B14}" destId="{CB963695-9D2A-4B64-AA0C-28566F5D88EA}" srcOrd="1" destOrd="0" presId="urn:microsoft.com/office/officeart/2005/8/layout/hierarchy1"/>
    <dgm:cxn modelId="{3599C187-868B-44EE-8E6D-921F4EE8B89D}" type="presParOf" srcId="{A144FB8A-394F-498A-A08E-135F95067F03}" destId="{BE990CBE-40E9-4138-A146-5FA8B99A1BAF}" srcOrd="2" destOrd="0" presId="urn:microsoft.com/office/officeart/2005/8/layout/hierarchy1"/>
    <dgm:cxn modelId="{C3B6A046-9291-48C3-8460-3B73FD149C09}" type="presParOf" srcId="{A144FB8A-394F-498A-A08E-135F95067F03}" destId="{24DD77A0-D946-485F-BD45-6381F57084AD}" srcOrd="3" destOrd="0" presId="urn:microsoft.com/office/officeart/2005/8/layout/hierarchy1"/>
    <dgm:cxn modelId="{E2FCF59F-DC02-4FCE-9C9E-118AEF830DD4}" type="presParOf" srcId="{24DD77A0-D946-485F-BD45-6381F57084AD}" destId="{789E339D-8ECD-4522-B64F-5ADB841838A9}" srcOrd="0" destOrd="0" presId="urn:microsoft.com/office/officeart/2005/8/layout/hierarchy1"/>
    <dgm:cxn modelId="{30C3A209-7A0F-482B-9F7C-56D5C4E10D1E}" type="presParOf" srcId="{789E339D-8ECD-4522-B64F-5ADB841838A9}" destId="{B423FB8A-93B9-4301-8572-9BF6F79BED64}" srcOrd="0" destOrd="0" presId="urn:microsoft.com/office/officeart/2005/8/layout/hierarchy1"/>
    <dgm:cxn modelId="{08C80FDB-ECE4-45C9-9245-FEEEFDC61833}" type="presParOf" srcId="{789E339D-8ECD-4522-B64F-5ADB841838A9}" destId="{75991BC0-B494-4C87-B39A-7048F7108CD2}" srcOrd="1" destOrd="0" presId="urn:microsoft.com/office/officeart/2005/8/layout/hierarchy1"/>
    <dgm:cxn modelId="{784CD83D-E835-4C45-B1B9-B9DF412B271B}" type="presParOf" srcId="{24DD77A0-D946-485F-BD45-6381F57084AD}" destId="{7EE00585-2F4B-4CCF-A14A-CC873252D940}" srcOrd="1" destOrd="0" presId="urn:microsoft.com/office/officeart/2005/8/layout/hierarchy1"/>
    <dgm:cxn modelId="{FAC6F194-42EA-4BF8-8105-8E0BB74B8BB5}" type="presParOf" srcId="{12935D23-397D-414A-B04C-E1A5DB68D7E1}" destId="{4215390B-51CE-440E-9CD4-A6C4890CB488}" srcOrd="2" destOrd="0" presId="urn:microsoft.com/office/officeart/2005/8/layout/hierarchy1"/>
    <dgm:cxn modelId="{5CB1A02B-93CF-4BB5-91CC-52144F3AC77C}" type="presParOf" srcId="{12935D23-397D-414A-B04C-E1A5DB68D7E1}" destId="{F6B9FE72-269C-43C9-BAE0-DB4567741364}" srcOrd="3" destOrd="0" presId="urn:microsoft.com/office/officeart/2005/8/layout/hierarchy1"/>
    <dgm:cxn modelId="{9877D121-B487-4C81-A1C7-D0D76D4CDC9E}" type="presParOf" srcId="{F6B9FE72-269C-43C9-BAE0-DB4567741364}" destId="{A5F9BFA7-E313-4DB7-BC9E-E54D88EFF75D}" srcOrd="0" destOrd="0" presId="urn:microsoft.com/office/officeart/2005/8/layout/hierarchy1"/>
    <dgm:cxn modelId="{0CCCC1C3-E1AD-4EE5-98E9-7BF7B43731FD}" type="presParOf" srcId="{A5F9BFA7-E313-4DB7-BC9E-E54D88EFF75D}" destId="{14921DF4-391F-4311-A02E-097EBEEDB4DD}" srcOrd="0" destOrd="0" presId="urn:microsoft.com/office/officeart/2005/8/layout/hierarchy1"/>
    <dgm:cxn modelId="{F73DA143-056E-4839-9D88-7C39AD7C3819}" type="presParOf" srcId="{A5F9BFA7-E313-4DB7-BC9E-E54D88EFF75D}" destId="{B8BE95D7-18BC-47E2-8101-96BF654D9C28}" srcOrd="1" destOrd="0" presId="urn:microsoft.com/office/officeart/2005/8/layout/hierarchy1"/>
    <dgm:cxn modelId="{A50A175E-8901-4039-AF2B-8A66D84C72E8}" type="presParOf" srcId="{F6B9FE72-269C-43C9-BAE0-DB4567741364}" destId="{47CDD1AE-99DB-4A8E-B824-AFBA81164CB2}" srcOrd="1" destOrd="0" presId="urn:microsoft.com/office/officeart/2005/8/layout/hierarchy1"/>
    <dgm:cxn modelId="{1CEEE6BB-998F-4E08-AFBE-54B5956E6424}" type="presParOf" srcId="{47CDD1AE-99DB-4A8E-B824-AFBA81164CB2}" destId="{0D29E2A1-0B81-4DD8-9AAE-F802C28F6594}" srcOrd="0" destOrd="0" presId="urn:microsoft.com/office/officeart/2005/8/layout/hierarchy1"/>
    <dgm:cxn modelId="{5FE0B241-1025-41F6-925C-6CA9D2DCAD7E}" type="presParOf" srcId="{47CDD1AE-99DB-4A8E-B824-AFBA81164CB2}" destId="{EE9FE595-63EC-4968-B988-92B0DB89A5D1}" srcOrd="1" destOrd="0" presId="urn:microsoft.com/office/officeart/2005/8/layout/hierarchy1"/>
    <dgm:cxn modelId="{56A6CB32-0CF2-4192-BAE0-03E849B1206E}" type="presParOf" srcId="{EE9FE595-63EC-4968-B988-92B0DB89A5D1}" destId="{600246A4-6635-4ED3-8710-C1E53E128930}" srcOrd="0" destOrd="0" presId="urn:microsoft.com/office/officeart/2005/8/layout/hierarchy1"/>
    <dgm:cxn modelId="{472EBF2E-80A1-4041-8D20-FA3D8E3FC542}" type="presParOf" srcId="{600246A4-6635-4ED3-8710-C1E53E128930}" destId="{7A53F7BE-071C-4650-8233-65B659925F77}" srcOrd="0" destOrd="0" presId="urn:microsoft.com/office/officeart/2005/8/layout/hierarchy1"/>
    <dgm:cxn modelId="{9C650325-E46B-4286-8DD6-9B22C672170A}" type="presParOf" srcId="{600246A4-6635-4ED3-8710-C1E53E128930}" destId="{8CB24C30-0B9C-4E10-8287-C94339C59B89}" srcOrd="1" destOrd="0" presId="urn:microsoft.com/office/officeart/2005/8/layout/hierarchy1"/>
    <dgm:cxn modelId="{A09B1C49-46B4-45C5-BAD3-90EDBB86ADB8}" type="presParOf" srcId="{EE9FE595-63EC-4968-B988-92B0DB89A5D1}" destId="{2E11A4B7-6C81-4E1A-8539-908C262C7840}" srcOrd="1" destOrd="0" presId="urn:microsoft.com/office/officeart/2005/8/layout/hierarchy1"/>
    <dgm:cxn modelId="{DF5BA7E3-E25C-48A9-A58D-0B73B00246EF}" type="presParOf" srcId="{47CDD1AE-99DB-4A8E-B824-AFBA81164CB2}" destId="{3CD83060-4767-467F-BC19-085E7B983C8C}" srcOrd="2" destOrd="0" presId="urn:microsoft.com/office/officeart/2005/8/layout/hierarchy1"/>
    <dgm:cxn modelId="{846B80E1-ACB2-4BCD-B651-D9F1C8525212}" type="presParOf" srcId="{47CDD1AE-99DB-4A8E-B824-AFBA81164CB2}" destId="{F67B0D5B-D59E-46D9-BFE1-4C9C458A2F98}" srcOrd="3" destOrd="0" presId="urn:microsoft.com/office/officeart/2005/8/layout/hierarchy1"/>
    <dgm:cxn modelId="{1D59B9C5-04D5-4870-B6E4-AD5DAECEBF37}" type="presParOf" srcId="{F67B0D5B-D59E-46D9-BFE1-4C9C458A2F98}" destId="{89A7055D-4BE2-4455-87D0-42F339DB00A2}" srcOrd="0" destOrd="0" presId="urn:microsoft.com/office/officeart/2005/8/layout/hierarchy1"/>
    <dgm:cxn modelId="{B8F07107-D1DA-4B68-AB93-7C75AFDCD282}" type="presParOf" srcId="{89A7055D-4BE2-4455-87D0-42F339DB00A2}" destId="{90298EF1-9AAA-45A7-8B1A-F8C859FA00A9}" srcOrd="0" destOrd="0" presId="urn:microsoft.com/office/officeart/2005/8/layout/hierarchy1"/>
    <dgm:cxn modelId="{34C235CB-42A5-4760-B7B0-3882AD6502AD}" type="presParOf" srcId="{89A7055D-4BE2-4455-87D0-42F339DB00A2}" destId="{C9A97E0F-C410-4D38-BB55-E2E00A8513F2}" srcOrd="1" destOrd="0" presId="urn:microsoft.com/office/officeart/2005/8/layout/hierarchy1"/>
    <dgm:cxn modelId="{E65941A5-9B44-4455-AD40-48693CD9FC0A}" type="presParOf" srcId="{F67B0D5B-D59E-46D9-BFE1-4C9C458A2F98}" destId="{980DD94E-9DCE-4AC8-A5AC-F651934C5127}" srcOrd="1" destOrd="0" presId="urn:microsoft.com/office/officeart/2005/8/layout/hierarchy1"/>
    <dgm:cxn modelId="{245256B3-CEC9-4B3A-8200-FC32A1B2E8BD}" type="presParOf" srcId="{47CDD1AE-99DB-4A8E-B824-AFBA81164CB2}" destId="{9C1DD0CA-2C6C-446B-BD6D-A7AFB0F184CF}" srcOrd="4" destOrd="0" presId="urn:microsoft.com/office/officeart/2005/8/layout/hierarchy1"/>
    <dgm:cxn modelId="{64E53463-27C2-458C-A456-08AC456228BC}" type="presParOf" srcId="{47CDD1AE-99DB-4A8E-B824-AFBA81164CB2}" destId="{949033D3-C325-42AB-8E18-CE5C632934F4}" srcOrd="5" destOrd="0" presId="urn:microsoft.com/office/officeart/2005/8/layout/hierarchy1"/>
    <dgm:cxn modelId="{FDC8CFC9-BBF9-4ADA-B5B4-8936FFDC01D1}" type="presParOf" srcId="{949033D3-C325-42AB-8E18-CE5C632934F4}" destId="{A570675B-C2DA-4D03-9592-22C66F9FC10C}" srcOrd="0" destOrd="0" presId="urn:microsoft.com/office/officeart/2005/8/layout/hierarchy1"/>
    <dgm:cxn modelId="{45AFAB88-C1EC-4509-AC3F-0F9F1CF9DF42}" type="presParOf" srcId="{A570675B-C2DA-4D03-9592-22C66F9FC10C}" destId="{40068458-779A-4CF4-93F5-ECF0C132DD49}" srcOrd="0" destOrd="0" presId="urn:microsoft.com/office/officeart/2005/8/layout/hierarchy1"/>
    <dgm:cxn modelId="{F2F5FCF3-5BF7-4490-889B-2DE7F5F917F4}" type="presParOf" srcId="{A570675B-C2DA-4D03-9592-22C66F9FC10C}" destId="{187CCC9A-B9F1-4A9A-B63E-028553AEFF79}" srcOrd="1" destOrd="0" presId="urn:microsoft.com/office/officeart/2005/8/layout/hierarchy1"/>
    <dgm:cxn modelId="{AFBDD27D-5ACB-4435-87F2-5A09B11FFBC6}" type="presParOf" srcId="{949033D3-C325-42AB-8E18-CE5C632934F4}" destId="{E1179584-F007-401E-BF1C-DEFA5D1FD768}" srcOrd="1" destOrd="0" presId="urn:microsoft.com/office/officeart/2005/8/layout/hierarchy1"/>
    <dgm:cxn modelId="{20EB319A-19F5-4623-B402-B3E4D403284E}" type="presParOf" srcId="{47CDD1AE-99DB-4A8E-B824-AFBA81164CB2}" destId="{CA487396-70F4-45B2-84F7-C57190C158D4}" srcOrd="6" destOrd="0" presId="urn:microsoft.com/office/officeart/2005/8/layout/hierarchy1"/>
    <dgm:cxn modelId="{3EADC2E7-6DC7-4876-9ABF-984A9F07E30F}" type="presParOf" srcId="{47CDD1AE-99DB-4A8E-B824-AFBA81164CB2}" destId="{C1C59E6B-CA89-4539-AA43-DD1650A9EEAD}" srcOrd="7" destOrd="0" presId="urn:microsoft.com/office/officeart/2005/8/layout/hierarchy1"/>
    <dgm:cxn modelId="{4AE82D22-6D73-4AEB-8FF9-1E2976739AE0}" type="presParOf" srcId="{C1C59E6B-CA89-4539-AA43-DD1650A9EEAD}" destId="{F99637D4-5DB4-448B-AAD9-43B8152656C1}" srcOrd="0" destOrd="0" presId="urn:microsoft.com/office/officeart/2005/8/layout/hierarchy1"/>
    <dgm:cxn modelId="{93CBF80C-66E8-4BDC-8D9A-00937F3FEDD4}" type="presParOf" srcId="{F99637D4-5DB4-448B-AAD9-43B8152656C1}" destId="{F41CC463-C65E-46EA-AD23-EAD458B017BB}" srcOrd="0" destOrd="0" presId="urn:microsoft.com/office/officeart/2005/8/layout/hierarchy1"/>
    <dgm:cxn modelId="{675F1F91-0B5B-4E96-BD9A-D08D163F77A4}" type="presParOf" srcId="{F99637D4-5DB4-448B-AAD9-43B8152656C1}" destId="{5A68EEF1-A104-4C2E-8BE9-13CDE62C737E}" srcOrd="1" destOrd="0" presId="urn:microsoft.com/office/officeart/2005/8/layout/hierarchy1"/>
    <dgm:cxn modelId="{092AB742-5303-48A3-9B74-0DCF9D9B9BE5}" type="presParOf" srcId="{C1C59E6B-CA89-4539-AA43-DD1650A9EEAD}" destId="{52D64449-33D1-475A-959D-90BA2E2151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87396-70F4-45B2-84F7-C57190C158D4}">
      <dsp:nvSpPr>
        <dsp:cNvPr id="0" name=""/>
        <dsp:cNvSpPr/>
      </dsp:nvSpPr>
      <dsp:spPr>
        <a:xfrm>
          <a:off x="6792354" y="2455972"/>
          <a:ext cx="2605887" cy="413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12"/>
              </a:lnTo>
              <a:lnTo>
                <a:pt x="2605887" y="281712"/>
              </a:lnTo>
              <a:lnTo>
                <a:pt x="2605887" y="4133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DD0CA-2C6C-446B-BD6D-A7AFB0F184CF}">
      <dsp:nvSpPr>
        <dsp:cNvPr id="0" name=""/>
        <dsp:cNvSpPr/>
      </dsp:nvSpPr>
      <dsp:spPr>
        <a:xfrm>
          <a:off x="6792354" y="2455972"/>
          <a:ext cx="868629" cy="413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12"/>
              </a:lnTo>
              <a:lnTo>
                <a:pt x="868629" y="281712"/>
              </a:lnTo>
              <a:lnTo>
                <a:pt x="868629" y="4133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83060-4767-467F-BC19-085E7B983C8C}">
      <dsp:nvSpPr>
        <dsp:cNvPr id="0" name=""/>
        <dsp:cNvSpPr/>
      </dsp:nvSpPr>
      <dsp:spPr>
        <a:xfrm>
          <a:off x="5923725" y="2455972"/>
          <a:ext cx="868629" cy="413388"/>
        </a:xfrm>
        <a:custGeom>
          <a:avLst/>
          <a:gdLst/>
          <a:ahLst/>
          <a:cxnLst/>
          <a:rect l="0" t="0" r="0" b="0"/>
          <a:pathLst>
            <a:path>
              <a:moveTo>
                <a:pt x="868629" y="0"/>
              </a:moveTo>
              <a:lnTo>
                <a:pt x="868629" y="281712"/>
              </a:lnTo>
              <a:lnTo>
                <a:pt x="0" y="281712"/>
              </a:lnTo>
              <a:lnTo>
                <a:pt x="0" y="4133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9E2A1-0B81-4DD8-9AAE-F802C28F6594}">
      <dsp:nvSpPr>
        <dsp:cNvPr id="0" name=""/>
        <dsp:cNvSpPr/>
      </dsp:nvSpPr>
      <dsp:spPr>
        <a:xfrm>
          <a:off x="4186466" y="2455972"/>
          <a:ext cx="2605887" cy="413388"/>
        </a:xfrm>
        <a:custGeom>
          <a:avLst/>
          <a:gdLst/>
          <a:ahLst/>
          <a:cxnLst/>
          <a:rect l="0" t="0" r="0" b="0"/>
          <a:pathLst>
            <a:path>
              <a:moveTo>
                <a:pt x="2605887" y="0"/>
              </a:moveTo>
              <a:lnTo>
                <a:pt x="2605887" y="281712"/>
              </a:lnTo>
              <a:lnTo>
                <a:pt x="0" y="281712"/>
              </a:lnTo>
              <a:lnTo>
                <a:pt x="0" y="4133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5390B-51CE-440E-9CD4-A6C4890CB488}">
      <dsp:nvSpPr>
        <dsp:cNvPr id="0" name=""/>
        <dsp:cNvSpPr/>
      </dsp:nvSpPr>
      <dsp:spPr>
        <a:xfrm>
          <a:off x="4186466" y="1139999"/>
          <a:ext cx="2605887" cy="413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12"/>
              </a:lnTo>
              <a:lnTo>
                <a:pt x="2605887" y="281712"/>
              </a:lnTo>
              <a:lnTo>
                <a:pt x="2605887" y="413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90CBE-40E9-4138-A146-5FA8B99A1BAF}">
      <dsp:nvSpPr>
        <dsp:cNvPr id="0" name=""/>
        <dsp:cNvSpPr/>
      </dsp:nvSpPr>
      <dsp:spPr>
        <a:xfrm>
          <a:off x="1580579" y="2455972"/>
          <a:ext cx="896886" cy="405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5"/>
              </a:lnTo>
              <a:lnTo>
                <a:pt x="896886" y="273525"/>
              </a:lnTo>
              <a:lnTo>
                <a:pt x="896886" y="4052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C1FF3-74B7-469D-BA48-2A365BECEBAE}">
      <dsp:nvSpPr>
        <dsp:cNvPr id="0" name=""/>
        <dsp:cNvSpPr/>
      </dsp:nvSpPr>
      <dsp:spPr>
        <a:xfrm>
          <a:off x="711950" y="2455972"/>
          <a:ext cx="868629" cy="413388"/>
        </a:xfrm>
        <a:custGeom>
          <a:avLst/>
          <a:gdLst/>
          <a:ahLst/>
          <a:cxnLst/>
          <a:rect l="0" t="0" r="0" b="0"/>
          <a:pathLst>
            <a:path>
              <a:moveTo>
                <a:pt x="868629" y="0"/>
              </a:moveTo>
              <a:lnTo>
                <a:pt x="868629" y="281712"/>
              </a:lnTo>
              <a:lnTo>
                <a:pt x="0" y="281712"/>
              </a:lnTo>
              <a:lnTo>
                <a:pt x="0" y="4133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0C6C5-15E5-4855-AF51-1C484F5D8856}">
      <dsp:nvSpPr>
        <dsp:cNvPr id="0" name=""/>
        <dsp:cNvSpPr/>
      </dsp:nvSpPr>
      <dsp:spPr>
        <a:xfrm>
          <a:off x="1580579" y="1139999"/>
          <a:ext cx="2605887" cy="413388"/>
        </a:xfrm>
        <a:custGeom>
          <a:avLst/>
          <a:gdLst/>
          <a:ahLst/>
          <a:cxnLst/>
          <a:rect l="0" t="0" r="0" b="0"/>
          <a:pathLst>
            <a:path>
              <a:moveTo>
                <a:pt x="2605887" y="0"/>
              </a:moveTo>
              <a:lnTo>
                <a:pt x="2605887" y="281712"/>
              </a:lnTo>
              <a:lnTo>
                <a:pt x="0" y="281712"/>
              </a:lnTo>
              <a:lnTo>
                <a:pt x="0" y="413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B2F61-B00B-4F2E-B36B-64230FCF825B}">
      <dsp:nvSpPr>
        <dsp:cNvPr id="0" name=""/>
        <dsp:cNvSpPr/>
      </dsp:nvSpPr>
      <dsp:spPr>
        <a:xfrm>
          <a:off x="3475770" y="237414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9E69D-495B-4F8C-B861-1C6F6BA9ED87}">
      <dsp:nvSpPr>
        <dsp:cNvPr id="0" name=""/>
        <dsp:cNvSpPr/>
      </dsp:nvSpPr>
      <dsp:spPr>
        <a:xfrm>
          <a:off x="3633702" y="387450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Komunikacja</a:t>
          </a:r>
          <a:endParaRPr lang="en-US" sz="1300" kern="1200" dirty="0"/>
        </a:p>
      </dsp:txBody>
      <dsp:txXfrm>
        <a:off x="3660138" y="413886"/>
        <a:ext cx="1368521" cy="849712"/>
      </dsp:txXfrm>
    </dsp:sp>
    <dsp:sp modelId="{7C9CFF5B-5010-4703-9410-173048376C0C}">
      <dsp:nvSpPr>
        <dsp:cNvPr id="0" name=""/>
        <dsp:cNvSpPr/>
      </dsp:nvSpPr>
      <dsp:spPr>
        <a:xfrm>
          <a:off x="869882" y="1553388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8533E-FFAB-48D7-BB16-85D30A7A4D81}">
      <dsp:nvSpPr>
        <dsp:cNvPr id="0" name=""/>
        <dsp:cNvSpPr/>
      </dsp:nvSpPr>
      <dsp:spPr>
        <a:xfrm>
          <a:off x="1027815" y="1703424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Werbalna</a:t>
          </a:r>
          <a:endParaRPr lang="en-US" sz="1300" kern="1200" dirty="0"/>
        </a:p>
      </dsp:txBody>
      <dsp:txXfrm>
        <a:off x="1054251" y="1729860"/>
        <a:ext cx="1368521" cy="849712"/>
      </dsp:txXfrm>
    </dsp:sp>
    <dsp:sp modelId="{E75BBCCF-5912-47F4-BC3C-3F7E8BBF88C0}">
      <dsp:nvSpPr>
        <dsp:cNvPr id="0" name=""/>
        <dsp:cNvSpPr/>
      </dsp:nvSpPr>
      <dsp:spPr>
        <a:xfrm>
          <a:off x="1253" y="2869361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47F03-36CB-440E-A175-E685A1AB980A}">
      <dsp:nvSpPr>
        <dsp:cNvPr id="0" name=""/>
        <dsp:cNvSpPr/>
      </dsp:nvSpPr>
      <dsp:spPr>
        <a:xfrm>
          <a:off x="159186" y="3019397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Aktywne słuchanie/czytanie</a:t>
          </a:r>
          <a:endParaRPr lang="en-US" sz="1300" kern="1200" dirty="0"/>
        </a:p>
      </dsp:txBody>
      <dsp:txXfrm>
        <a:off x="185622" y="3045833"/>
        <a:ext cx="1368521" cy="849712"/>
      </dsp:txXfrm>
    </dsp:sp>
    <dsp:sp modelId="{B423FB8A-93B9-4301-8572-9BF6F79BED64}">
      <dsp:nvSpPr>
        <dsp:cNvPr id="0" name=""/>
        <dsp:cNvSpPr/>
      </dsp:nvSpPr>
      <dsp:spPr>
        <a:xfrm>
          <a:off x="1766769" y="2861174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91BC0-B494-4C87-B39A-7048F7108CD2}">
      <dsp:nvSpPr>
        <dsp:cNvPr id="0" name=""/>
        <dsp:cNvSpPr/>
      </dsp:nvSpPr>
      <dsp:spPr>
        <a:xfrm>
          <a:off x="1924701" y="3011210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Słowa</a:t>
          </a:r>
          <a:endParaRPr lang="en-US" sz="1300" kern="1200" dirty="0"/>
        </a:p>
      </dsp:txBody>
      <dsp:txXfrm>
        <a:off x="1951137" y="3037646"/>
        <a:ext cx="1368521" cy="849712"/>
      </dsp:txXfrm>
    </dsp:sp>
    <dsp:sp modelId="{14921DF4-391F-4311-A02E-097EBEEDB4DD}">
      <dsp:nvSpPr>
        <dsp:cNvPr id="0" name=""/>
        <dsp:cNvSpPr/>
      </dsp:nvSpPr>
      <dsp:spPr>
        <a:xfrm>
          <a:off x="6081658" y="1553388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E95D7-18BC-47E2-8101-96BF654D9C28}">
      <dsp:nvSpPr>
        <dsp:cNvPr id="0" name=""/>
        <dsp:cNvSpPr/>
      </dsp:nvSpPr>
      <dsp:spPr>
        <a:xfrm>
          <a:off x="6239590" y="1703424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Niewerbalna</a:t>
          </a:r>
          <a:endParaRPr lang="en-US" sz="1300" kern="1200" dirty="0"/>
        </a:p>
      </dsp:txBody>
      <dsp:txXfrm>
        <a:off x="6266026" y="1729860"/>
        <a:ext cx="1368521" cy="849712"/>
      </dsp:txXfrm>
    </dsp:sp>
    <dsp:sp modelId="{7A53F7BE-071C-4650-8233-65B659925F77}">
      <dsp:nvSpPr>
        <dsp:cNvPr id="0" name=""/>
        <dsp:cNvSpPr/>
      </dsp:nvSpPr>
      <dsp:spPr>
        <a:xfrm>
          <a:off x="3475770" y="2869361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24C30-0B9C-4E10-8287-C94339C59B89}">
      <dsp:nvSpPr>
        <dsp:cNvPr id="0" name=""/>
        <dsp:cNvSpPr/>
      </dsp:nvSpPr>
      <dsp:spPr>
        <a:xfrm>
          <a:off x="3633702" y="3019397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Mimika</a:t>
          </a:r>
          <a:endParaRPr lang="en-US" sz="1300" kern="1200" dirty="0"/>
        </a:p>
      </dsp:txBody>
      <dsp:txXfrm>
        <a:off x="3660138" y="3045833"/>
        <a:ext cx="1368521" cy="849712"/>
      </dsp:txXfrm>
    </dsp:sp>
    <dsp:sp modelId="{90298EF1-9AAA-45A7-8B1A-F8C859FA00A9}">
      <dsp:nvSpPr>
        <dsp:cNvPr id="0" name=""/>
        <dsp:cNvSpPr/>
      </dsp:nvSpPr>
      <dsp:spPr>
        <a:xfrm>
          <a:off x="5213028" y="2869361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97E0F-C410-4D38-BB55-E2E00A8513F2}">
      <dsp:nvSpPr>
        <dsp:cNvPr id="0" name=""/>
        <dsp:cNvSpPr/>
      </dsp:nvSpPr>
      <dsp:spPr>
        <a:xfrm>
          <a:off x="5370961" y="3019397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Gesty</a:t>
          </a:r>
          <a:endParaRPr lang="en-US" sz="1300" kern="1200" dirty="0"/>
        </a:p>
      </dsp:txBody>
      <dsp:txXfrm>
        <a:off x="5397397" y="3045833"/>
        <a:ext cx="1368521" cy="849712"/>
      </dsp:txXfrm>
    </dsp:sp>
    <dsp:sp modelId="{40068458-779A-4CF4-93F5-ECF0C132DD49}">
      <dsp:nvSpPr>
        <dsp:cNvPr id="0" name=""/>
        <dsp:cNvSpPr/>
      </dsp:nvSpPr>
      <dsp:spPr>
        <a:xfrm>
          <a:off x="6950287" y="2869361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CCC9A-B9F1-4A9A-B63E-028553AEFF79}">
      <dsp:nvSpPr>
        <dsp:cNvPr id="0" name=""/>
        <dsp:cNvSpPr/>
      </dsp:nvSpPr>
      <dsp:spPr>
        <a:xfrm>
          <a:off x="7108219" y="3019397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Postawa ciała</a:t>
          </a:r>
          <a:endParaRPr lang="en-US" sz="1300" kern="1200" dirty="0"/>
        </a:p>
      </dsp:txBody>
      <dsp:txXfrm>
        <a:off x="7134655" y="3045833"/>
        <a:ext cx="1368521" cy="849712"/>
      </dsp:txXfrm>
    </dsp:sp>
    <dsp:sp modelId="{F41CC463-C65E-46EA-AD23-EAD458B017BB}">
      <dsp:nvSpPr>
        <dsp:cNvPr id="0" name=""/>
        <dsp:cNvSpPr/>
      </dsp:nvSpPr>
      <dsp:spPr>
        <a:xfrm>
          <a:off x="8687545" y="2869361"/>
          <a:ext cx="1421393" cy="902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8EEF1-A104-4C2E-8BE9-13CDE62C737E}">
      <dsp:nvSpPr>
        <dsp:cNvPr id="0" name=""/>
        <dsp:cNvSpPr/>
      </dsp:nvSpPr>
      <dsp:spPr>
        <a:xfrm>
          <a:off x="8845478" y="3019397"/>
          <a:ext cx="1421393" cy="9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Intonacja głosu</a:t>
          </a:r>
          <a:endParaRPr lang="en-US" sz="1300" kern="1200" dirty="0"/>
        </a:p>
      </dsp:txBody>
      <dsp:txXfrm>
        <a:off x="8871914" y="3045833"/>
        <a:ext cx="1368521" cy="849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0FF1E-0727-47F7-9A7A-CD378CBDE1FF}" type="datetimeFigureOut">
              <a:rPr lang="pl-PL" smtClean="0"/>
              <a:t>24.05.2022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8EBBB-8E7A-4F23-B6BE-0FD93B2E0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60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8EBBB-8E7A-4F23-B6BE-0FD93B2E0DF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24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/>
          <a:srcRect t="7407" b="5038"/>
          <a:stretch/>
        </p:blipFill>
        <p:spPr>
          <a:xfrm>
            <a:off x="6910195" y="5492119"/>
            <a:ext cx="878770" cy="499346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30835" y="5483245"/>
            <a:ext cx="522316" cy="517094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32946" y="5474490"/>
            <a:ext cx="868120" cy="534604"/>
          </a:xfrm>
          <a:prstGeom prst="rect">
            <a:avLst/>
          </a:prstGeom>
        </p:spPr>
      </p:pic>
      <p:sp>
        <p:nvSpPr>
          <p:cNvPr id="17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584791" y="1363942"/>
            <a:ext cx="11607209" cy="883597"/>
          </a:xfrm>
        </p:spPr>
        <p:txBody>
          <a:bodyPr/>
          <a:lstStyle>
            <a:lvl1pPr marL="0" indent="0" algn="ctr">
              <a:buNone/>
              <a:defRPr lang="pl-PL" sz="4400" kern="1200" dirty="0" smtClean="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/>
              <a:t>Presentation </a:t>
            </a:r>
            <a:r>
              <a:rPr lang="pl-PL" dirty="0" err="1"/>
              <a:t>title</a:t>
            </a:r>
            <a:endParaRPr lang="en-GB" dirty="0"/>
          </a:p>
        </p:txBody>
      </p:sp>
      <p:sp>
        <p:nvSpPr>
          <p:cNvPr id="18" name="Symbol zastępczy tekstu 16"/>
          <p:cNvSpPr>
            <a:spLocks noGrp="1"/>
          </p:cNvSpPr>
          <p:nvPr>
            <p:ph type="body" sz="quarter" idx="11" hasCustomPrompt="1"/>
          </p:nvPr>
        </p:nvSpPr>
        <p:spPr>
          <a:xfrm>
            <a:off x="584792" y="3687961"/>
            <a:ext cx="11607208" cy="501267"/>
          </a:xfrm>
          <a:ln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2000" kern="1200" dirty="0">
                <a:solidFill>
                  <a:srgbClr val="02387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 err="1"/>
              <a:t>Presenter</a:t>
            </a:r>
            <a:r>
              <a:rPr lang="pl-PL" dirty="0"/>
              <a:t>, Partner </a:t>
            </a:r>
            <a:r>
              <a:rPr lang="pl-PL" dirty="0" err="1"/>
              <a:t>Institution</a:t>
            </a:r>
            <a:r>
              <a:rPr lang="pl-PL" dirty="0"/>
              <a:t> / Company</a:t>
            </a:r>
            <a:endParaRPr lang="en-GB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3" b="12227"/>
          <a:stretch/>
        </p:blipFill>
        <p:spPr>
          <a:xfrm>
            <a:off x="8093592" y="5491905"/>
            <a:ext cx="1240518" cy="45960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92148" y="5503016"/>
            <a:ext cx="1776708" cy="406227"/>
          </a:xfrm>
          <a:prstGeom prst="rect">
            <a:avLst/>
          </a:prstGeom>
        </p:spPr>
      </p:pic>
      <p:sp>
        <p:nvSpPr>
          <p:cNvPr id="14" name="TextBox 31"/>
          <p:cNvSpPr txBox="1"/>
          <p:nvPr userDrawn="1"/>
        </p:nvSpPr>
        <p:spPr>
          <a:xfrm>
            <a:off x="1558041" y="5909243"/>
            <a:ext cx="22038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950" dirty="0">
                <a:solidFill>
                  <a:srgbClr val="404384"/>
                </a:solidFill>
              </a:rPr>
              <a:t>Project </a:t>
            </a:r>
            <a:r>
              <a:rPr lang="en-US" sz="950" dirty="0">
                <a:solidFill>
                  <a:srgbClr val="404384"/>
                </a:solidFill>
              </a:rPr>
              <a:t>2019-1-PL01-KA201-065434</a:t>
            </a:r>
          </a:p>
        </p:txBody>
      </p:sp>
      <p:cxnSp>
        <p:nvCxnSpPr>
          <p:cNvPr id="15" name="Łącznik prosty 14"/>
          <p:cNvCxnSpPr/>
          <p:nvPr userDrawn="1"/>
        </p:nvCxnSpPr>
        <p:spPr>
          <a:xfrm flipH="1">
            <a:off x="1892148" y="5957841"/>
            <a:ext cx="1776708" cy="0"/>
          </a:xfrm>
          <a:prstGeom prst="line">
            <a:avLst/>
          </a:prstGeom>
          <a:ln>
            <a:solidFill>
              <a:srgbClr val="023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ymbol zastępczy tekstu 3"/>
          <p:cNvSpPr txBox="1">
            <a:spLocks/>
          </p:cNvSpPr>
          <p:nvPr userDrawn="1"/>
        </p:nvSpPr>
        <p:spPr>
          <a:xfrm>
            <a:off x="584792" y="6473672"/>
            <a:ext cx="11607208" cy="3200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/>
          </a:p>
        </p:txBody>
      </p:sp>
      <p:cxnSp>
        <p:nvCxnSpPr>
          <p:cNvPr id="19" name="Łącznik prosty 18"/>
          <p:cNvCxnSpPr/>
          <p:nvPr userDrawn="1"/>
        </p:nvCxnSpPr>
        <p:spPr>
          <a:xfrm flipH="1">
            <a:off x="1512457" y="5270262"/>
            <a:ext cx="9540000" cy="0"/>
          </a:xfrm>
          <a:prstGeom prst="line">
            <a:avLst/>
          </a:prstGeom>
          <a:ln>
            <a:solidFill>
              <a:srgbClr val="023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 userDrawn="1"/>
        </p:nvCxnSpPr>
        <p:spPr>
          <a:xfrm flipH="1">
            <a:off x="1533726" y="6230736"/>
            <a:ext cx="9540000" cy="0"/>
          </a:xfrm>
          <a:prstGeom prst="line">
            <a:avLst/>
          </a:prstGeom>
          <a:ln>
            <a:solidFill>
              <a:srgbClr val="023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 userDrawn="1"/>
        </p:nvCxnSpPr>
        <p:spPr>
          <a:xfrm rot="5400000" flipH="1">
            <a:off x="3911640" y="5727887"/>
            <a:ext cx="684000" cy="0"/>
          </a:xfrm>
          <a:prstGeom prst="line">
            <a:avLst/>
          </a:prstGeom>
          <a:ln>
            <a:solidFill>
              <a:srgbClr val="023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az 21">
            <a:extLst>
              <a:ext uri="{FF2B5EF4-FFF2-40B4-BE49-F238E27FC236}">
                <a16:creationId xmlns:a16="http://schemas.microsoft.com/office/drawing/2014/main" id="{B19225B3-0921-4714-BE0F-638227C6B58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460" y="5279906"/>
            <a:ext cx="1586784" cy="88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189608" y="1105786"/>
            <a:ext cx="10360241" cy="5539563"/>
          </a:xfrm>
        </p:spPr>
        <p:txBody>
          <a:bodyPr/>
          <a:lstStyle>
            <a:lvl1pPr>
              <a:defRPr baseline="0">
                <a:solidFill>
                  <a:srgbClr val="015976"/>
                </a:solidFill>
              </a:defRPr>
            </a:lvl1pPr>
            <a:lvl2pPr>
              <a:defRPr>
                <a:solidFill>
                  <a:srgbClr val="015976"/>
                </a:solidFill>
              </a:defRPr>
            </a:lvl2pPr>
            <a:lvl3pPr>
              <a:defRPr>
                <a:solidFill>
                  <a:srgbClr val="015976"/>
                </a:solidFill>
              </a:defRPr>
            </a:lvl3pPr>
            <a:lvl4pPr>
              <a:defRPr>
                <a:solidFill>
                  <a:srgbClr val="015976"/>
                </a:solidFill>
              </a:defRPr>
            </a:lvl4pPr>
            <a:lvl5pPr>
              <a:defRPr>
                <a:solidFill>
                  <a:srgbClr val="015976"/>
                </a:solidFill>
              </a:defRPr>
            </a:lvl5pPr>
          </a:lstStyle>
          <a:p>
            <a:pPr lvl="0"/>
            <a:r>
              <a:rPr lang="pl-PL" dirty="0"/>
              <a:t>Level 1</a:t>
            </a:r>
          </a:p>
          <a:p>
            <a:pPr lvl="1"/>
            <a:r>
              <a:rPr lang="pl-PL" dirty="0"/>
              <a:t>Level 2</a:t>
            </a:r>
          </a:p>
          <a:p>
            <a:pPr lvl="2"/>
            <a:r>
              <a:rPr lang="pl-PL" dirty="0"/>
              <a:t>Level 3</a:t>
            </a:r>
          </a:p>
          <a:p>
            <a:pPr lvl="3"/>
            <a:r>
              <a:rPr lang="pl-PL" dirty="0"/>
              <a:t>Level 4</a:t>
            </a:r>
          </a:p>
          <a:p>
            <a:pPr lvl="4"/>
            <a:r>
              <a:rPr lang="pl-PL" dirty="0"/>
              <a:t>Level 5</a:t>
            </a:r>
            <a:endParaRPr lang="en-GB" dirty="0"/>
          </a:p>
        </p:txBody>
      </p:sp>
      <p:sp>
        <p:nvSpPr>
          <p:cNvPr id="8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89608" y="88035"/>
            <a:ext cx="9321553" cy="883597"/>
          </a:xfrm>
        </p:spPr>
        <p:txBody>
          <a:bodyPr>
            <a:normAutofit/>
          </a:bodyPr>
          <a:lstStyle>
            <a:lvl1pPr marL="0" indent="0" algn="ctr">
              <a:buNone/>
              <a:defRPr lang="pl-PL" sz="4000" kern="1200" baseline="0" dirty="0" smtClean="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62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3618" y="1709738"/>
            <a:ext cx="9773831" cy="2852737"/>
          </a:xfrm>
        </p:spPr>
        <p:txBody>
          <a:bodyPr anchor="b"/>
          <a:lstStyle>
            <a:lvl1pPr>
              <a:defRPr sz="6000">
                <a:solidFill>
                  <a:srgbClr val="015976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73618" y="4589463"/>
            <a:ext cx="9773832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1597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4313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1018958" y="1360967"/>
            <a:ext cx="5181600" cy="4815996"/>
          </a:xfrm>
        </p:spPr>
        <p:txBody>
          <a:bodyPr/>
          <a:lstStyle>
            <a:lvl1pPr>
              <a:defRPr>
                <a:solidFill>
                  <a:srgbClr val="015976"/>
                </a:solidFill>
              </a:defRPr>
            </a:lvl1pPr>
            <a:lvl2pPr>
              <a:defRPr>
                <a:solidFill>
                  <a:srgbClr val="015976"/>
                </a:solidFill>
              </a:defRPr>
            </a:lvl2pPr>
            <a:lvl3pPr>
              <a:defRPr>
                <a:solidFill>
                  <a:srgbClr val="015976"/>
                </a:solidFill>
              </a:defRPr>
            </a:lvl3pPr>
            <a:lvl4pPr>
              <a:defRPr>
                <a:solidFill>
                  <a:srgbClr val="015976"/>
                </a:solidFill>
              </a:defRPr>
            </a:lvl4pPr>
            <a:lvl5pPr>
              <a:defRPr>
                <a:solidFill>
                  <a:srgbClr val="015976"/>
                </a:solidFill>
              </a:defRPr>
            </a:lvl5pPr>
          </a:lstStyle>
          <a:p>
            <a:pPr lvl="0"/>
            <a:r>
              <a:rPr lang="pl-PL" dirty="0"/>
              <a:t>Level 1</a:t>
            </a:r>
          </a:p>
          <a:p>
            <a:pPr lvl="1"/>
            <a:r>
              <a:rPr lang="pl-PL" dirty="0"/>
              <a:t>Level 2</a:t>
            </a:r>
          </a:p>
          <a:p>
            <a:pPr lvl="2"/>
            <a:r>
              <a:rPr lang="pl-PL" dirty="0"/>
              <a:t>Level 3</a:t>
            </a:r>
          </a:p>
          <a:p>
            <a:pPr lvl="3"/>
            <a:r>
              <a:rPr lang="pl-PL" dirty="0"/>
              <a:t>Level 4</a:t>
            </a:r>
          </a:p>
          <a:p>
            <a:pPr lvl="4"/>
            <a:r>
              <a:rPr lang="pl-PL" dirty="0"/>
              <a:t>Level 5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352958" y="1360967"/>
            <a:ext cx="5181600" cy="4815996"/>
          </a:xfrm>
        </p:spPr>
        <p:txBody>
          <a:bodyPr/>
          <a:lstStyle>
            <a:lvl1pPr>
              <a:defRPr>
                <a:solidFill>
                  <a:srgbClr val="015976"/>
                </a:solidFill>
              </a:defRPr>
            </a:lvl1pPr>
            <a:lvl2pPr>
              <a:defRPr>
                <a:solidFill>
                  <a:srgbClr val="015976"/>
                </a:solidFill>
              </a:defRPr>
            </a:lvl2pPr>
            <a:lvl3pPr>
              <a:defRPr>
                <a:solidFill>
                  <a:srgbClr val="015976"/>
                </a:solidFill>
              </a:defRPr>
            </a:lvl3pPr>
            <a:lvl4pPr>
              <a:defRPr>
                <a:solidFill>
                  <a:srgbClr val="015976"/>
                </a:solidFill>
              </a:defRPr>
            </a:lvl4pPr>
            <a:lvl5pPr>
              <a:defRPr>
                <a:solidFill>
                  <a:srgbClr val="015976"/>
                </a:solidFill>
              </a:defRPr>
            </a:lvl5pPr>
          </a:lstStyle>
          <a:p>
            <a:pPr lvl="0"/>
            <a:r>
              <a:rPr lang="pl-PL" dirty="0"/>
              <a:t>Level 1</a:t>
            </a:r>
          </a:p>
          <a:p>
            <a:pPr lvl="1"/>
            <a:r>
              <a:rPr lang="pl-PL" dirty="0"/>
              <a:t>Level 2</a:t>
            </a:r>
          </a:p>
          <a:p>
            <a:pPr lvl="2"/>
            <a:r>
              <a:rPr lang="pl-PL" dirty="0"/>
              <a:t>Level 3</a:t>
            </a:r>
          </a:p>
          <a:p>
            <a:pPr lvl="3"/>
            <a:r>
              <a:rPr lang="pl-PL" dirty="0"/>
              <a:t>Level 4</a:t>
            </a:r>
          </a:p>
          <a:p>
            <a:pPr lvl="4"/>
            <a:r>
              <a:rPr lang="pl-PL" dirty="0"/>
              <a:t>Level 5</a:t>
            </a:r>
            <a:endParaRPr lang="en-GB" dirty="0"/>
          </a:p>
        </p:txBody>
      </p:sp>
      <p:sp>
        <p:nvSpPr>
          <p:cNvPr id="8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723014" y="88035"/>
            <a:ext cx="9781953" cy="883597"/>
          </a:xfrm>
        </p:spPr>
        <p:txBody>
          <a:bodyPr>
            <a:normAutofit/>
          </a:bodyPr>
          <a:lstStyle>
            <a:lvl1pPr marL="0" indent="0" algn="ctr">
              <a:buNone/>
              <a:defRPr lang="pl-PL" sz="4000" kern="1200" baseline="0" dirty="0" smtClean="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80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829340" y="88035"/>
            <a:ext cx="9473609" cy="883597"/>
          </a:xfrm>
        </p:spPr>
        <p:txBody>
          <a:bodyPr>
            <a:normAutofit/>
          </a:bodyPr>
          <a:lstStyle>
            <a:lvl1pPr marL="0" indent="0" algn="ctr">
              <a:buNone/>
              <a:defRPr lang="pl-PL" sz="4000" kern="1200" baseline="0" dirty="0" smtClean="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1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61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1403499" y="987425"/>
            <a:ext cx="995189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79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6B1AD-FC9F-4946-81AD-BD0996E89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BCA85E-5F44-4190-B021-A60D76824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F43819-7AA4-4CEB-87E9-49BC3B32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CD581-60E9-442B-99C5-4933238139F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AFA379-BE98-48ED-B4C1-BBA2B284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488115-5763-4657-BE4F-F9611A5E1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4ED-208B-421F-9CB4-FC67588E9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560194" y="365125"/>
            <a:ext cx="97936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77926" y="1825625"/>
            <a:ext cx="98758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GB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93" y="163151"/>
            <a:ext cx="1387946" cy="3653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43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60" r:id="rId7"/>
    <p:sldLayoutId id="214748366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jp.pwn.pl/sjp/komunikacja;2472911.html" TargetMode="External"/><Relationship Id="rId2" Type="http://schemas.openxmlformats.org/officeDocument/2006/relationships/hyperlink" Target="https://sjp.pwn.pl/sjp/komunikatywny;2564154.html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584791" y="2279146"/>
            <a:ext cx="11607209" cy="1149853"/>
          </a:xfrm>
        </p:spPr>
        <p:txBody>
          <a:bodyPr>
            <a:normAutofit/>
          </a:bodyPr>
          <a:lstStyle/>
          <a:p>
            <a:r>
              <a:rPr lang="pl-PL" sz="44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Komunikatywność jako kompetencja miękka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584792" y="3687961"/>
            <a:ext cx="11607208" cy="1149853"/>
          </a:xfrm>
        </p:spPr>
        <p:txBody>
          <a:bodyPr>
            <a:normAutofit/>
          </a:bodyPr>
          <a:lstStyle/>
          <a:p>
            <a:r>
              <a:rPr lang="pl-PL" b="1" dirty="0" err="1"/>
              <a:t>Polish</a:t>
            </a:r>
            <a:r>
              <a:rPr lang="pl-PL" b="1" dirty="0"/>
              <a:t> Space </a:t>
            </a:r>
            <a:r>
              <a:rPr lang="pl-PL" b="1" dirty="0" err="1"/>
              <a:t>Agency</a:t>
            </a:r>
            <a:r>
              <a:rPr lang="pl-PL" b="1" dirty="0"/>
              <a:t> </a:t>
            </a:r>
            <a:r>
              <a:rPr lang="pl-PL" b="1" dirty="0" err="1"/>
              <a:t>activities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254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93956-2933-4267-9445-F99D66C0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416" y="373512"/>
            <a:ext cx="9793605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2</a:t>
            </a:r>
            <a:b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b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Ja mówię, a Ty co?</a:t>
            </a:r>
            <a:endParaRPr lang="en-US" sz="2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F93AD-5CFA-45A6-B8D6-FA70DC56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434" y="960793"/>
            <a:ext cx="10597820" cy="42655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 algn="ctr">
              <a:buNone/>
            </a:pPr>
            <a:endParaRPr lang="pl-PL" sz="29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Omówienie 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1. Pytania do „Obserwatorów”: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     - Czy były jakieś różnice w części 1 i 2?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     - Co powodowało, że Opowiadający mówił chętniej, a co zniechęcało  do mówienia?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2. Pytania do „Opowiadających”: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    - Co Wam pomagało, a co przeszkadzało w mówieniu?</a:t>
            </a:r>
          </a:p>
          <a:p>
            <a:pPr marL="0" indent="0">
              <a:buNone/>
            </a:pPr>
            <a:endParaRPr lang="pl-PL" sz="19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  ----------------------------------------------------------------------------------------------------</a:t>
            </a:r>
          </a:p>
          <a:p>
            <a:pPr marL="0" indent="0" algn="ctr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Dopiszcie hasła do stworzonych wcześniej 3 grup omawiając z grupą wybór</a:t>
            </a:r>
          </a:p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79C79AD-A56D-038A-55D1-8EEF0856CF9B}"/>
              </a:ext>
            </a:extLst>
          </p:cNvPr>
          <p:cNvGraphicFramePr>
            <a:graphicFrameLocks noGrp="1"/>
          </p:cNvGraphicFramePr>
          <p:nvPr/>
        </p:nvGraphicFramePr>
        <p:xfrm>
          <a:off x="1247434" y="5650528"/>
          <a:ext cx="102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708">
                  <a:extLst>
                    <a:ext uri="{9D8B030D-6E8A-4147-A177-3AD203B41FA5}">
                      <a16:colId xmlns:a16="http://schemas.microsoft.com/office/drawing/2014/main" val="1147203836"/>
                    </a:ext>
                  </a:extLst>
                </a:gridCol>
                <a:gridCol w="3422708">
                  <a:extLst>
                    <a:ext uri="{9D8B030D-6E8A-4147-A177-3AD203B41FA5}">
                      <a16:colId xmlns:a16="http://schemas.microsoft.com/office/drawing/2014/main" val="2382921939"/>
                    </a:ext>
                  </a:extLst>
                </a:gridCol>
                <a:gridCol w="3422708">
                  <a:extLst>
                    <a:ext uri="{9D8B030D-6E8A-4147-A177-3AD203B41FA5}">
                      <a16:colId xmlns:a16="http://schemas.microsoft.com/office/drawing/2014/main" val="3687308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Aktywne słuchanie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Precyzyjne wysławianie się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Szumy komunikacyjne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8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2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93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9997F4-14C0-4604-832F-EAFE0B92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Dyskusja – poszukacie informacji i podzielcie się nimi z grupą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498A48-5500-4D0A-A831-BE77D4DDA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062" y="1662919"/>
            <a:ext cx="9875874" cy="4351338"/>
          </a:xfrm>
        </p:spPr>
        <p:txBody>
          <a:bodyPr/>
          <a:lstStyle/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15976"/>
              </a:solidFill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3C28DAA-CCE7-3447-654A-5DD75D60B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991532"/>
              </p:ext>
            </p:extLst>
          </p:nvPr>
        </p:nvGraphicFramePr>
        <p:xfrm>
          <a:off x="1158062" y="1714520"/>
          <a:ext cx="3244675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675">
                  <a:extLst>
                    <a:ext uri="{9D8B030D-6E8A-4147-A177-3AD203B41FA5}">
                      <a16:colId xmlns:a16="http://schemas.microsoft.com/office/drawing/2014/main" val="2680642895"/>
                    </a:ext>
                  </a:extLst>
                </a:gridCol>
              </a:tblGrid>
              <a:tr h="1822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0" dirty="0">
                          <a:solidFill>
                            <a:schemeClr val="bg1"/>
                          </a:solidFill>
                          <a:latin typeface="+mj-lt"/>
                        </a:rPr>
                        <a:t>Na co zwracamy większą uwagę: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0" dirty="0">
                          <a:solidFill>
                            <a:schemeClr val="bg1"/>
                          </a:solidFill>
                          <a:latin typeface="+mj-lt"/>
                        </a:rPr>
                        <a:t>na komunikację werbalną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0" dirty="0">
                          <a:solidFill>
                            <a:schemeClr val="bg1"/>
                          </a:solidFill>
                          <a:latin typeface="+mj-lt"/>
                        </a:rPr>
                        <a:t>czy pozawerbalną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0" dirty="0">
                          <a:solidFill>
                            <a:schemeClr val="bg1"/>
                          </a:solidFill>
                          <a:latin typeface="+mj-lt"/>
                        </a:rPr>
                        <a:t>i dlaczego?</a:t>
                      </a:r>
                    </a:p>
                    <a:p>
                      <a:pPr algn="ctr"/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20138"/>
                  </a:ext>
                </a:extLst>
              </a:tr>
            </a:tbl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1F3C09FD-AABE-11D2-0A92-DC62B97B8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90844"/>
              </p:ext>
            </p:extLst>
          </p:nvPr>
        </p:nvGraphicFramePr>
        <p:xfrm>
          <a:off x="6939559" y="4532300"/>
          <a:ext cx="2573556" cy="13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556">
                  <a:extLst>
                    <a:ext uri="{9D8B030D-6E8A-4147-A177-3AD203B41FA5}">
                      <a16:colId xmlns:a16="http://schemas.microsoft.com/office/drawing/2014/main" val="154213572"/>
                    </a:ext>
                  </a:extLst>
                </a:gridCol>
              </a:tblGrid>
              <a:tr h="13255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latin typeface="+mj-lt"/>
                        </a:rPr>
                        <a:t>Czy mamy wpływ na komunikację niewerbalną?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59479"/>
                  </a:ext>
                </a:extLst>
              </a:tr>
            </a:tbl>
          </a:graphicData>
        </a:graphic>
      </p:graphicFrame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BDF888AC-5730-8043-383D-5C0289BE6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916335"/>
              </p:ext>
            </p:extLst>
          </p:nvPr>
        </p:nvGraphicFramePr>
        <p:xfrm>
          <a:off x="5319954" y="2182690"/>
          <a:ext cx="205343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439">
                  <a:extLst>
                    <a:ext uri="{9D8B030D-6E8A-4147-A177-3AD203B41FA5}">
                      <a16:colId xmlns:a16="http://schemas.microsoft.com/office/drawing/2014/main" val="666104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latin typeface="+mj-lt"/>
                        </a:rPr>
                        <a:t>Czy we wszystkich kulturach te same gesty znaczą to samo?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053034"/>
                  </a:ext>
                </a:extLst>
              </a:tr>
            </a:tbl>
          </a:graphicData>
        </a:graphic>
      </p:graphicFrame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A5272C9-C589-3845-186D-91BCDC12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190068"/>
              </p:ext>
            </p:extLst>
          </p:nvPr>
        </p:nvGraphicFramePr>
        <p:xfrm>
          <a:off x="8290611" y="1790720"/>
          <a:ext cx="256516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167">
                  <a:extLst>
                    <a:ext uri="{9D8B030D-6E8A-4147-A177-3AD203B41FA5}">
                      <a16:colId xmlns:a16="http://schemas.microsoft.com/office/drawing/2014/main" val="3646906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Czy można źle zrozumieć intencje np. w wiadomościach tekstowych? </a:t>
                      </a:r>
                      <a:endParaRPr lang="pl-PL" sz="2400" dirty="0">
                        <a:solidFill>
                          <a:srgbClr val="015976"/>
                        </a:solidFill>
                      </a:endParaRPr>
                    </a:p>
                    <a:p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194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7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584791" y="2279146"/>
            <a:ext cx="11607209" cy="1149853"/>
          </a:xfrm>
        </p:spPr>
        <p:txBody>
          <a:bodyPr>
            <a:normAutofit/>
          </a:bodyPr>
          <a:lstStyle/>
          <a:p>
            <a:r>
              <a:rPr lang="pl-PL" sz="44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Dziękujemy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584792" y="3687961"/>
            <a:ext cx="11607208" cy="1149853"/>
          </a:xfrm>
        </p:spPr>
        <p:txBody>
          <a:bodyPr>
            <a:normAutofit/>
          </a:bodyPr>
          <a:lstStyle/>
          <a:p>
            <a:r>
              <a:rPr lang="pl-PL" b="1" dirty="0" err="1"/>
              <a:t>Polish</a:t>
            </a:r>
            <a:r>
              <a:rPr lang="pl-PL" b="1" dirty="0"/>
              <a:t> Space </a:t>
            </a:r>
            <a:r>
              <a:rPr lang="pl-PL" b="1" dirty="0" err="1"/>
              <a:t>Agency</a:t>
            </a:r>
            <a:r>
              <a:rPr lang="pl-PL" b="1" dirty="0"/>
              <a:t> </a:t>
            </a:r>
            <a:r>
              <a:rPr lang="pl-PL" b="1" dirty="0" err="1"/>
              <a:t>activities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2017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0913131-30A4-4FEB-8B87-BF9AEB3AB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2800" dirty="0"/>
          </a:p>
          <a:p>
            <a:pPr marL="0" indent="0" algn="ctr">
              <a:buNone/>
            </a:pPr>
            <a:r>
              <a:rPr lang="pl-PL" sz="2800" dirty="0">
                <a:latin typeface="+mj-lt"/>
              </a:rPr>
              <a:t>Zastanów się czym dla Ciebie jest komunikatywność? Co to słowo oznacza? Czy znasz synonimy tego słowa? Czy może być dobry i zły sposób komunikowania się? Zapisz kilka pierwszych myśli, skojarzeń, wyjaśnień, które przychodzą Ci do głowy. </a:t>
            </a:r>
            <a:endParaRPr lang="en-US" sz="2800" dirty="0">
              <a:latin typeface="+mj-lt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68D0FA-3B6B-4629-94F9-A442249BC5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80839" y="490706"/>
            <a:ext cx="9321553" cy="883597"/>
          </a:xfrm>
        </p:spPr>
        <p:txBody>
          <a:bodyPr/>
          <a:lstStyle/>
          <a:p>
            <a:r>
              <a:rPr lang="pl-PL" dirty="0"/>
              <a:t>Wprowadzenie</a:t>
            </a:r>
            <a:endParaRPr lang="en-US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E0833E8-39F4-4361-A93B-7F5F99C4F0B8}"/>
              </a:ext>
            </a:extLst>
          </p:cNvPr>
          <p:cNvSpPr txBox="1"/>
          <p:nvPr/>
        </p:nvSpPr>
        <p:spPr>
          <a:xfrm>
            <a:off x="1251190" y="3666589"/>
            <a:ext cx="10237076" cy="2175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6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8768EB-C5B8-439A-BBED-90C0AFA8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83" y="41843"/>
            <a:ext cx="9793605" cy="1325563"/>
          </a:xfrm>
        </p:spPr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Pojęcie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815AA4-1F6F-442C-A9B7-3DD84C5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572" y="1367406"/>
            <a:ext cx="9961228" cy="5788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B40FB-7ADE-4A58-A8AC-B84E459A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72" y="1596658"/>
            <a:ext cx="978995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dirty="0">
                <a:solidFill>
                  <a:srgbClr val="015976"/>
                </a:solidFill>
              </a:rPr>
              <a:t>A oto wyjaśnienie ze Słownika języka polskiego pod red. W. Doroszewskiego</a:t>
            </a:r>
          </a:p>
          <a:p>
            <a:endParaRPr lang="pl-PL" dirty="0">
              <a:latin typeface="+mj-lt"/>
              <a:hlinkClick r:id="rId2" tooltip="komunikatywny"/>
            </a:endParaRPr>
          </a:p>
          <a:p>
            <a:r>
              <a:rPr lang="pl-PL" dirty="0">
                <a:solidFill>
                  <a:srgbClr val="015976"/>
                </a:solidFill>
                <a:hlinkClick r:id="rId3" tooltip="komunikac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komunikacja</a:t>
            </a:r>
            <a:r>
              <a:rPr lang="pl-PL" dirty="0">
                <a:solidFill>
                  <a:srgbClr val="015976"/>
                </a:solidFill>
              </a:rPr>
              <a:t> 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1. «ruch środków lokomocji między odległymi od siebie miejscami; też: drogi, szlaki i środki lokomocji»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2. «przepływ informacji między urządzeniami, np. telefonami lub komputerami»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3. «przekazywanie i odbieranie informacji w bezpośrednim kontakcie z drugą osobą»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4. «możliwość przedostania się z jednego pomieszczenia lub miejsca do drugiego»</a:t>
            </a:r>
          </a:p>
          <a:p>
            <a:endParaRPr lang="pl-PL" dirty="0">
              <a:solidFill>
                <a:srgbClr val="015976"/>
              </a:solidFill>
              <a:latin typeface="+mj-lt"/>
            </a:endParaRP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a</a:t>
            </a:r>
          </a:p>
          <a:p>
            <a:endParaRPr lang="pl-PL" dirty="0">
              <a:solidFill>
                <a:srgbClr val="015976"/>
              </a:solidFill>
              <a:latin typeface="+mj-lt"/>
              <a:hlinkClick r:id="rId2" tooltip="komunikatywny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pl-PL" dirty="0">
                <a:solidFill>
                  <a:srgbClr val="015976"/>
                </a:solidFill>
                <a:hlinkClick r:id="rId2" tooltip="komunikatywn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komunikatywny</a:t>
            </a:r>
            <a:r>
              <a:rPr lang="pl-PL" dirty="0">
                <a:solidFill>
                  <a:srgbClr val="015976"/>
                </a:solidFill>
              </a:rPr>
              <a:t> </a:t>
            </a:r>
          </a:p>
          <a:p>
            <a:endParaRPr lang="pl-PL" dirty="0">
              <a:solidFill>
                <a:srgbClr val="015976"/>
              </a:solidFill>
              <a:latin typeface="+mj-lt"/>
            </a:endParaRP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1. «o tekście, dziele sztuki itp.: zrozumiały»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2. «dobrze porozumiewający się z innymi ludźmi»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3. «mający związek z przekazywaniem informacji»</a:t>
            </a:r>
          </a:p>
        </p:txBody>
      </p:sp>
    </p:spTree>
    <p:extLst>
      <p:ext uri="{BB962C8B-B14F-4D97-AF65-F5344CB8AC3E}">
        <p14:creationId xmlns:p14="http://schemas.microsoft.com/office/powerpoint/2010/main" val="119674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93956-2933-4267-9445-F99D66C0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694" y="725851"/>
            <a:ext cx="97936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1 </a:t>
            </a: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r>
              <a:rPr lang="pl-PL" sz="22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No co Ty! Nie rozumiesz? Przecież mówię!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F93AD-5CFA-45A6-B8D6-FA70DC56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425" y="2348917"/>
            <a:ext cx="9875874" cy="2829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Wybierzcie z grupy 1 osobę i działajcie według poleceń.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Na wykonanie zadania macie 15 minut.</a:t>
            </a:r>
          </a:p>
        </p:txBody>
      </p:sp>
    </p:spTree>
    <p:extLst>
      <p:ext uri="{BB962C8B-B14F-4D97-AF65-F5344CB8AC3E}">
        <p14:creationId xmlns:p14="http://schemas.microsoft.com/office/powerpoint/2010/main" val="200390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93956-2933-4267-9445-F99D66C0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694" y="725851"/>
            <a:ext cx="97936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1 </a:t>
            </a: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r>
              <a:rPr lang="pl-PL" sz="22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No co Ty! Nie rozumiesz? Przecież mówię!</a:t>
            </a: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F93AD-5CFA-45A6-B8D6-FA70DC56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960793"/>
            <a:ext cx="11123801" cy="4265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 algn="ctr">
              <a:buNone/>
            </a:pPr>
            <a:endParaRPr lang="pl-PL" sz="29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Omówienie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Jak się Wam mówiło/rysowało?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Czy byłeś pewna/y, że mówiłaś/eś wszystko na tyle jasno i szczegółowo, że każdy powinien mieć „kalkę” Twojego rysunku?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Jaki wpływ na zadanie miał brak możliwości zadawania pytań?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Co Wam pomagało, a co przeszkadzało?</a:t>
            </a:r>
          </a:p>
          <a:p>
            <a:pPr marL="0" indent="0" algn="ctr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  ----------------------------------------------------------------------------------------------------</a:t>
            </a:r>
          </a:p>
          <a:p>
            <a:pPr marL="0" indent="0" algn="ctr">
              <a:buNone/>
            </a:pPr>
            <a:r>
              <a:rPr lang="pl-PL" sz="1900" dirty="0">
                <a:solidFill>
                  <a:srgbClr val="015976"/>
                </a:solidFill>
                <a:latin typeface="+mj-lt"/>
              </a:rPr>
              <a:t>Stwórzcie 3 poniższe grupy i dopasowujcie do nich swoje odpowiedzi, konsultując z grupą uzasadnienie wyboru</a:t>
            </a:r>
          </a:p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79C79AD-A56D-038A-55D1-8EEF0856C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32155"/>
              </p:ext>
            </p:extLst>
          </p:nvPr>
        </p:nvGraphicFramePr>
        <p:xfrm>
          <a:off x="1247434" y="5650528"/>
          <a:ext cx="102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708">
                  <a:extLst>
                    <a:ext uri="{9D8B030D-6E8A-4147-A177-3AD203B41FA5}">
                      <a16:colId xmlns:a16="http://schemas.microsoft.com/office/drawing/2014/main" val="1147203836"/>
                    </a:ext>
                  </a:extLst>
                </a:gridCol>
                <a:gridCol w="3422708">
                  <a:extLst>
                    <a:ext uri="{9D8B030D-6E8A-4147-A177-3AD203B41FA5}">
                      <a16:colId xmlns:a16="http://schemas.microsoft.com/office/drawing/2014/main" val="2382921939"/>
                    </a:ext>
                  </a:extLst>
                </a:gridCol>
                <a:gridCol w="3422708">
                  <a:extLst>
                    <a:ext uri="{9D8B030D-6E8A-4147-A177-3AD203B41FA5}">
                      <a16:colId xmlns:a16="http://schemas.microsoft.com/office/drawing/2014/main" val="3687308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Aktywne słuchanie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Precyzyjne wysławianie się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Szumy komunikacyjne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8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2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41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B942C5-4DBD-44CB-A249-CB9C0638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60" y="40683"/>
            <a:ext cx="9793605" cy="1325563"/>
          </a:xfrm>
        </p:spPr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O co chodzi z tą komunikacją?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F808313B-CE1F-4F23-89B5-064B9F37B02E}"/>
              </a:ext>
            </a:extLst>
          </p:cNvPr>
          <p:cNvSpPr/>
          <p:nvPr/>
        </p:nvSpPr>
        <p:spPr>
          <a:xfrm>
            <a:off x="1860331" y="2603938"/>
            <a:ext cx="1839310" cy="165012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nadawca</a:t>
            </a:r>
            <a:endParaRPr lang="en-US" dirty="0"/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512F0080-A2AD-4729-826A-6ADCA2B067E2}"/>
              </a:ext>
            </a:extLst>
          </p:cNvPr>
          <p:cNvSpPr/>
          <p:nvPr/>
        </p:nvSpPr>
        <p:spPr>
          <a:xfrm>
            <a:off x="8671035" y="2659145"/>
            <a:ext cx="1839310" cy="165012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odbiorca</a:t>
            </a:r>
            <a:endParaRPr lang="en-US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88D7A16-6484-42CD-A36B-413BD743BBF6}"/>
              </a:ext>
            </a:extLst>
          </p:cNvPr>
          <p:cNvSpPr txBox="1"/>
          <p:nvPr/>
        </p:nvSpPr>
        <p:spPr>
          <a:xfrm>
            <a:off x="796255" y="4839356"/>
            <a:ext cx="4515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15976"/>
                </a:solidFill>
                <a:latin typeface="+mj-lt"/>
              </a:rPr>
              <a:t>Koduje wiadomość – dobiera słowa aby przekazać swoją myśl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Posługuje się znanymi sobie znaczeniami słów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Wpływają na niego jego doświadczenia, przyzwyczajenia i przeżycia</a:t>
            </a:r>
            <a:endParaRPr lang="en-US" dirty="0">
              <a:solidFill>
                <a:srgbClr val="015976"/>
              </a:solidFill>
              <a:latin typeface="+mj-lt"/>
            </a:endParaRPr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14C73B33-A670-4EEB-B15D-1ABB188D6AC7}"/>
              </a:ext>
            </a:extLst>
          </p:cNvPr>
          <p:cNvSpPr/>
          <p:nvPr/>
        </p:nvSpPr>
        <p:spPr>
          <a:xfrm>
            <a:off x="3936123" y="3279608"/>
            <a:ext cx="4498430" cy="572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Wysyłka komunikatu</a:t>
            </a:r>
            <a:endParaRPr lang="en-US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F9B0835-AF47-4F5E-AA35-63B6E0E215CB}"/>
              </a:ext>
            </a:extLst>
          </p:cNvPr>
          <p:cNvSpPr txBox="1"/>
          <p:nvPr/>
        </p:nvSpPr>
        <p:spPr>
          <a:xfrm>
            <a:off x="3936123" y="3852422"/>
            <a:ext cx="4515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rgbClr val="015976"/>
                </a:solidFill>
                <a:latin typeface="+mj-lt"/>
              </a:rPr>
              <a:t>Odbywa się z wykorzystaniem jakiegoś kanału,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Np. aplikacji albo głosu</a:t>
            </a:r>
            <a:endParaRPr lang="en-US" dirty="0">
              <a:solidFill>
                <a:srgbClr val="015976"/>
              </a:solidFill>
              <a:latin typeface="+mj-lt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AC9CACB3-85EE-46D2-B8F4-7F90A8F1D2B5}"/>
              </a:ext>
            </a:extLst>
          </p:cNvPr>
          <p:cNvSpPr txBox="1"/>
          <p:nvPr/>
        </p:nvSpPr>
        <p:spPr>
          <a:xfrm>
            <a:off x="7747998" y="4738549"/>
            <a:ext cx="4197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15976"/>
                </a:solidFill>
                <a:latin typeface="+mj-lt"/>
              </a:rPr>
              <a:t>Odkodowuje wiadomość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Też posługuje się znanymi sobie znaczeniami słów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Wpływają na niego jego doświadczenia, przyzwyczajenia i przeżycia – </a:t>
            </a:r>
          </a:p>
          <a:p>
            <a:r>
              <a:rPr lang="pl-PL" b="1" dirty="0">
                <a:solidFill>
                  <a:srgbClr val="015976"/>
                </a:solidFill>
                <a:latin typeface="+mj-lt"/>
              </a:rPr>
              <a:t>UWAGA! Każda osoba ma inne!</a:t>
            </a:r>
            <a:endParaRPr lang="en-US" b="1" dirty="0">
              <a:solidFill>
                <a:srgbClr val="015976"/>
              </a:solidFill>
              <a:latin typeface="+mj-lt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04F0CAC-734C-41E8-8703-3653D667B973}"/>
              </a:ext>
            </a:extLst>
          </p:cNvPr>
          <p:cNvSpPr txBox="1"/>
          <p:nvPr/>
        </p:nvSpPr>
        <p:spPr>
          <a:xfrm>
            <a:off x="5761613" y="2813828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rgbClr val="015976"/>
                </a:solidFill>
              </a:rPr>
              <a:t>szum</a:t>
            </a:r>
            <a:endParaRPr lang="en-US" dirty="0">
              <a:solidFill>
                <a:srgbClr val="015976"/>
              </a:solidFill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AB1D903-B3BC-46D4-9C5C-E49789B899E7}"/>
              </a:ext>
            </a:extLst>
          </p:cNvPr>
          <p:cNvSpPr txBox="1"/>
          <p:nvPr/>
        </p:nvSpPr>
        <p:spPr>
          <a:xfrm>
            <a:off x="6456996" y="1414470"/>
            <a:ext cx="5635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rgbClr val="015976"/>
                </a:solidFill>
                <a:latin typeface="+mj-lt"/>
              </a:rPr>
              <a:t>Szum występuje zarówno po stronie nadawcy i odbiorcy.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To wszystko to co może nam utrudnić komunikację, jak np.</a:t>
            </a:r>
          </a:p>
          <a:p>
            <a:r>
              <a:rPr lang="pl-PL" dirty="0">
                <a:solidFill>
                  <a:srgbClr val="015976"/>
                </a:solidFill>
                <a:latin typeface="+mj-lt"/>
              </a:rPr>
              <a:t>Głośna sala, błąd w aplikacji ale też uprzedzenia.</a:t>
            </a:r>
            <a:endParaRPr lang="en-US" dirty="0">
              <a:solidFill>
                <a:srgbClr val="01597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399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3E6BD-05A6-4F6D-B07C-4C9ECA51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274" y="0"/>
            <a:ext cx="9793605" cy="1325563"/>
          </a:xfrm>
        </p:spPr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Podział komunikacji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2B643BE-D98D-4445-BCCD-E60F0D2F1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806801"/>
              </p:ext>
            </p:extLst>
          </p:nvPr>
        </p:nvGraphicFramePr>
        <p:xfrm>
          <a:off x="1208015" y="1695189"/>
          <a:ext cx="10268125" cy="415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B7D4B323-E6C6-4009-8487-CF3C429078FE}"/>
              </a:ext>
            </a:extLst>
          </p:cNvPr>
          <p:cNvSpPr txBox="1"/>
          <p:nvPr/>
        </p:nvSpPr>
        <p:spPr>
          <a:xfrm>
            <a:off x="7600907" y="1954634"/>
            <a:ext cx="3268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15976"/>
                </a:solidFill>
              </a:rPr>
              <a:t>Odbierana przy pomocy zmysłów</a:t>
            </a:r>
            <a:endParaRPr lang="en-US" dirty="0">
              <a:solidFill>
                <a:srgbClr val="015976"/>
              </a:solidFill>
            </a:endParaRP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DA40805E-F01B-425C-8596-B90126D77EAE}"/>
              </a:ext>
            </a:extLst>
          </p:cNvPr>
          <p:cNvCxnSpPr>
            <a:cxnSpLocks/>
          </p:cNvCxnSpPr>
          <p:nvPr/>
        </p:nvCxnSpPr>
        <p:spPr>
          <a:xfrm flipV="1">
            <a:off x="6627303" y="2214694"/>
            <a:ext cx="914400" cy="218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3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9997F4-14C0-4604-832F-EAFE0B92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060" y="18255"/>
            <a:ext cx="9793605" cy="1325563"/>
          </a:xfrm>
        </p:spPr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Kilka wskazówek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498A48-5500-4D0A-A831-BE77D4DDA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258" y="1253330"/>
            <a:ext cx="9875874" cy="5415917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endParaRPr lang="pl-PL" sz="1800" dirty="0">
              <a:solidFill>
                <a:srgbClr val="015976"/>
              </a:solidFill>
              <a:latin typeface="+mj-lt"/>
            </a:endParaRPr>
          </a:p>
          <a:p>
            <a:pPr marL="342900" indent="-342900">
              <a:buAutoNum type="arabicPeriod"/>
            </a:pPr>
            <a:endParaRPr lang="pl-PL" sz="1800" dirty="0">
              <a:solidFill>
                <a:srgbClr val="015976"/>
              </a:solidFill>
              <a:latin typeface="+mj-lt"/>
            </a:endParaRPr>
          </a:p>
          <a:p>
            <a:pPr marL="0" indent="0">
              <a:buNone/>
            </a:pPr>
            <a:endParaRPr lang="pl-PL" sz="1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015976"/>
              </a:solidFill>
            </a:endParaRPr>
          </a:p>
          <a:p>
            <a:pPr marL="342900" indent="-342900">
              <a:buAutoNum type="arabicPeriod"/>
            </a:pPr>
            <a:endParaRPr lang="en-US" sz="1800" dirty="0">
              <a:solidFill>
                <a:srgbClr val="015976"/>
              </a:solidFill>
              <a:latin typeface="+mj-lt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9DF294E-3ED5-EECD-5C42-AFFE99B40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755226"/>
              </p:ext>
            </p:extLst>
          </p:nvPr>
        </p:nvGraphicFramePr>
        <p:xfrm>
          <a:off x="8376015" y="5034910"/>
          <a:ext cx="3405930" cy="1675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930">
                  <a:extLst>
                    <a:ext uri="{9D8B030D-6E8A-4147-A177-3AD203B41FA5}">
                      <a16:colId xmlns:a16="http://schemas.microsoft.com/office/drawing/2014/main" val="2736396784"/>
                    </a:ext>
                  </a:extLst>
                </a:gridCol>
              </a:tblGrid>
              <a:tr h="1675948">
                <a:tc>
                  <a:txBody>
                    <a:bodyPr/>
                    <a:lstStyle/>
                    <a:p>
                      <a:pPr algn="just"/>
                      <a:r>
                        <a:rPr lang="pl-PL" sz="1000" b="0" dirty="0">
                          <a:solidFill>
                            <a:srgbClr val="015976"/>
                          </a:solidFill>
                          <a:latin typeface="+mj-lt"/>
                        </a:rPr>
                        <a:t>Zwróć uwagę na pierwsze zdanie: podaj powód dla którego to dla Ciebie ważne. Otwierasz się, ale Twój odbiorca musi zrozumieć dlaczego coś jest dla Ciebie ważne. Nie mów tylko co ale też dlaczego i jak. Czasami informacja zwrotna nie jest pozytywna. Tutaj „Osoba 2” podała argumenty. Proś o konkrety i nawet małe kwestie, żeby móc nad nimi pracować. Pamiętaj, że przekazanie informacji zwrotnej, tej szczerej i konkretnej to spora praca. Warto za nią podziękować i docenić. Nie przerzucaj się argumentami, że przecież nikt nie używa interpunkcji – to do niczego nie prowadzi.</a:t>
                      </a:r>
                      <a:endParaRPr lang="en-US" sz="1000" b="0" dirty="0">
                        <a:solidFill>
                          <a:srgbClr val="015976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78513"/>
                  </a:ext>
                </a:extLst>
              </a:tr>
            </a:tbl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A41064CB-6EC5-08E7-53DA-4016B4D58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308376"/>
              </p:ext>
            </p:extLst>
          </p:nvPr>
        </p:nvGraphicFramePr>
        <p:xfrm>
          <a:off x="814341" y="5364360"/>
          <a:ext cx="7297268" cy="110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7268">
                  <a:extLst>
                    <a:ext uri="{9D8B030D-6E8A-4147-A177-3AD203B41FA5}">
                      <a16:colId xmlns:a16="http://schemas.microsoft.com/office/drawing/2014/main" val="3958035221"/>
                    </a:ext>
                  </a:extLst>
                </a:gridCol>
              </a:tblGrid>
              <a:tr h="110496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100" b="0" kern="1200" dirty="0">
                          <a:solidFill>
                            <a:srgbClr val="015976"/>
                          </a:solidFill>
                          <a:latin typeface="+mj-lt"/>
                          <a:ea typeface="+mn-ea"/>
                          <a:cs typeface="+mn-cs"/>
                        </a:rPr>
                        <a:t>Przykład 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1100" b="0" kern="1200" dirty="0">
                          <a:solidFill>
                            <a:srgbClr val="015976"/>
                          </a:solidFill>
                          <a:latin typeface="+mj-lt"/>
                          <a:ea typeface="+mn-ea"/>
                          <a:cs typeface="+mn-cs"/>
                        </a:rPr>
                        <a:t>Osoba 1: Chciałabym w przyszłości pracować jako kierowniczka projektów, dlatego zależy mi na tym aby być dobrze rozumianą.  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1100" b="0" kern="1200" dirty="0">
                          <a:solidFill>
                            <a:srgbClr val="015976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Czy możesz powiedzieć mi co myślisz o mojej komunikacji?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1100" b="0" kern="1200" dirty="0">
                          <a:solidFill>
                            <a:srgbClr val="015976"/>
                          </a:solidFill>
                          <a:latin typeface="+mj-lt"/>
                          <a:ea typeface="+mn-ea"/>
                          <a:cs typeface="+mn-cs"/>
                        </a:rPr>
                        <a:t>Osoba 2: Często jest mi trudno Ciebie zrozumieć. Skaczesz po tematach, nie używasz interpunkcji i to nie jest proste.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1100" b="0" kern="1200" dirty="0">
                          <a:solidFill>
                            <a:srgbClr val="015976"/>
                          </a:solidFill>
                          <a:latin typeface="+mj-lt"/>
                          <a:ea typeface="+mn-ea"/>
                          <a:cs typeface="+mn-cs"/>
                        </a:rPr>
                        <a:t>Osoba 1: Dziękuję. Postaram się nad tym pracować aby też i nasza komunikacja była dobra.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692979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7B09AA1B-5F57-022A-CCE6-CBC9F7C8CDDA}"/>
              </a:ext>
            </a:extLst>
          </p:cNvPr>
          <p:cNvSpPr txBox="1"/>
          <p:nvPr/>
        </p:nvSpPr>
        <p:spPr>
          <a:xfrm>
            <a:off x="794158" y="1067786"/>
            <a:ext cx="1060368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>
                <a:solidFill>
                  <a:srgbClr val="015976"/>
                </a:solidFill>
                <a:latin typeface="+mj-lt"/>
              </a:rPr>
              <a:t>1.    Przekazuj informację zwrotną na to co usłyszałaś/eś czy przeczytałaś/eś </a:t>
            </a:r>
          </a:p>
          <a:p>
            <a:pPr marL="0" indent="0">
              <a:buNone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       (nie oceniając osoby).</a:t>
            </a:r>
          </a:p>
          <a:p>
            <a:pPr marL="342900" indent="-342900">
              <a:buAutoNum type="arabicPeriod" startAt="2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 Przygotowując informację zwrotną szukaj pozytywów ale też komunikuj czego </a:t>
            </a:r>
          </a:p>
          <a:p>
            <a:r>
              <a:rPr lang="pl-PL" sz="1700" dirty="0">
                <a:solidFill>
                  <a:srgbClr val="015976"/>
                </a:solidFill>
                <a:latin typeface="+mj-lt"/>
              </a:rPr>
              <a:t>       Tobie brakuje lub na co warto aby ktoś zwrócił uwagę. </a:t>
            </a:r>
          </a:p>
          <a:p>
            <a:pPr marL="342900" indent="-342900">
              <a:buAutoNum type="arabicPeriod" startAt="3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 Zwracaj się bezpośrednio do odbiorcy, jeśli zajdzie taka konieczność, rozmawiaj indywidulanie.</a:t>
            </a:r>
          </a:p>
          <a:p>
            <a:pPr marL="342900" indent="-342900">
              <a:buAutoNum type="arabicPeriod" startAt="3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 Powołuj się na fakty, nie uogólniaj, nie szukaj ukrytych motywów.</a:t>
            </a:r>
          </a:p>
          <a:p>
            <a:pPr marL="342900" indent="-342900">
              <a:buAutoNum type="arabicPeriod" startAt="3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 Nie zwlekaj z przekazem, reaguj na bieżąco.</a:t>
            </a:r>
          </a:p>
          <a:p>
            <a:pPr marL="342900" indent="-342900">
              <a:buAutoNum type="arabicPeriod" startAt="3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 Upewnij się czy dobrze zrozumiałaś/eś czyjś komunikat, czy prośbę, np. poprzez parafrazę ze słowami: </a:t>
            </a:r>
          </a:p>
          <a:p>
            <a:r>
              <a:rPr lang="pl-PL" sz="1700" dirty="0">
                <a:solidFill>
                  <a:srgbClr val="015976"/>
                </a:solidFill>
                <a:latin typeface="+mj-lt"/>
              </a:rPr>
              <a:t>       „Czy dobrze zrozumiałam/zrozumiałem, że chcesz aby….</a:t>
            </a:r>
          </a:p>
          <a:p>
            <a:pPr marL="342900" indent="-342900">
              <a:buAutoNum type="arabicPeriod" startAt="7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 Sprawdź jak inni Cię rozumieją. Poproś osoby, którym ufasz o przekazanie Tobie informacji zwrotnej.</a:t>
            </a:r>
          </a:p>
          <a:p>
            <a:pPr marL="342900" indent="-342900">
              <a:buAutoNum type="arabicPeriod" startAt="7"/>
            </a:pPr>
            <a:r>
              <a:rPr lang="pl-PL" sz="1700" dirty="0">
                <a:solidFill>
                  <a:srgbClr val="015976"/>
                </a:solidFill>
                <a:latin typeface="+mj-lt"/>
              </a:rPr>
              <a:t>Upewnij się, że komunikując coś zawrzesz w treści wszystkie najważniejsze informacje:</a:t>
            </a:r>
          </a:p>
          <a:p>
            <a:pPr marL="342900" indent="-342900">
              <a:buAutoNum type="arabicPeriod" startAt="7"/>
            </a:pPr>
            <a:endParaRPr lang="pl-PL" sz="1700" dirty="0">
              <a:solidFill>
                <a:srgbClr val="015976"/>
              </a:solidFill>
              <a:latin typeface="+mj-lt"/>
            </a:endParaRPr>
          </a:p>
          <a:p>
            <a:endParaRPr lang="pl-PL" sz="1800" b="0" kern="1200" dirty="0">
              <a:solidFill>
                <a:srgbClr val="015976"/>
              </a:solidFill>
              <a:effectLst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92814FD2-F3F0-4FF2-279E-14235A13C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35284"/>
              </p:ext>
            </p:extLst>
          </p:nvPr>
        </p:nvGraphicFramePr>
        <p:xfrm>
          <a:off x="9006999" y="658018"/>
          <a:ext cx="27749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46">
                  <a:extLst>
                    <a:ext uri="{9D8B030D-6E8A-4147-A177-3AD203B41FA5}">
                      <a16:colId xmlns:a16="http://schemas.microsoft.com/office/drawing/2014/main" val="3462110423"/>
                    </a:ext>
                  </a:extLst>
                </a:gridCol>
              </a:tblGrid>
              <a:tr h="1325563"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Wywarz informację zwrotną najlepiej mówiąc „na kanapkę” </a:t>
                      </a:r>
                    </a:p>
                    <a:p>
                      <a:pPr algn="just"/>
                      <a:endParaRPr lang="pl-PL" sz="1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b="0" kern="12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pozytywna informacja</a:t>
                      </a:r>
                    </a:p>
                    <a:p>
                      <a:pPr algn="ctr"/>
                      <a:r>
                        <a:rPr lang="pl-PL" sz="1400" b="0" kern="12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negatywna informacja</a:t>
                      </a:r>
                    </a:p>
                    <a:p>
                      <a:pPr algn="ctr"/>
                      <a:r>
                        <a:rPr lang="pl-PL" sz="1400" b="0" kern="12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pozytywna informacja</a:t>
                      </a:r>
                      <a:endParaRPr lang="pl-PL" sz="1400" b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190475"/>
                  </a:ext>
                </a:extLst>
              </a:tr>
            </a:tbl>
          </a:graphicData>
        </a:graphic>
      </p:graphicFrame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EDF0D0C7-789D-1D2B-9596-973B8F0E2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08017"/>
              </p:ext>
            </p:extLst>
          </p:nvPr>
        </p:nvGraphicFramePr>
        <p:xfrm>
          <a:off x="814341" y="4194905"/>
          <a:ext cx="1093350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929">
                  <a:extLst>
                    <a:ext uri="{9D8B030D-6E8A-4147-A177-3AD203B41FA5}">
                      <a16:colId xmlns:a16="http://schemas.microsoft.com/office/drawing/2014/main" val="2968753736"/>
                    </a:ext>
                  </a:extLst>
                </a:gridCol>
                <a:gridCol w="1561929">
                  <a:extLst>
                    <a:ext uri="{9D8B030D-6E8A-4147-A177-3AD203B41FA5}">
                      <a16:colId xmlns:a16="http://schemas.microsoft.com/office/drawing/2014/main" val="983507393"/>
                    </a:ext>
                  </a:extLst>
                </a:gridCol>
                <a:gridCol w="1561929">
                  <a:extLst>
                    <a:ext uri="{9D8B030D-6E8A-4147-A177-3AD203B41FA5}">
                      <a16:colId xmlns:a16="http://schemas.microsoft.com/office/drawing/2014/main" val="610486292"/>
                    </a:ext>
                  </a:extLst>
                </a:gridCol>
                <a:gridCol w="1561929">
                  <a:extLst>
                    <a:ext uri="{9D8B030D-6E8A-4147-A177-3AD203B41FA5}">
                      <a16:colId xmlns:a16="http://schemas.microsoft.com/office/drawing/2014/main" val="4224943615"/>
                    </a:ext>
                  </a:extLst>
                </a:gridCol>
                <a:gridCol w="1561929">
                  <a:extLst>
                    <a:ext uri="{9D8B030D-6E8A-4147-A177-3AD203B41FA5}">
                      <a16:colId xmlns:a16="http://schemas.microsoft.com/office/drawing/2014/main" val="3462252697"/>
                    </a:ext>
                  </a:extLst>
                </a:gridCol>
                <a:gridCol w="1561929">
                  <a:extLst>
                    <a:ext uri="{9D8B030D-6E8A-4147-A177-3AD203B41FA5}">
                      <a16:colId xmlns:a16="http://schemas.microsoft.com/office/drawing/2014/main" val="3732133451"/>
                    </a:ext>
                  </a:extLst>
                </a:gridCol>
                <a:gridCol w="1561929">
                  <a:extLst>
                    <a:ext uri="{9D8B030D-6E8A-4147-A177-3AD203B41FA5}">
                      <a16:colId xmlns:a16="http://schemas.microsoft.com/office/drawing/2014/main" val="1953934236"/>
                    </a:ext>
                  </a:extLst>
                </a:gridCol>
              </a:tblGrid>
              <a:tr h="5449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 chcesz przekazać?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Kto?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Do kogo komunikat kierujesz?</a:t>
                      </a:r>
                      <a:endParaRPr lang="pl-PL" sz="1200" dirty="0">
                        <a:solidFill>
                          <a:srgbClr val="015976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Kiedy? </a:t>
                      </a:r>
                    </a:p>
                    <a:p>
                      <a:pPr algn="ctr"/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Jaki jest termin realizacji?</a:t>
                      </a:r>
                      <a:endParaRPr lang="pl-PL" sz="1200" dirty="0">
                        <a:solidFill>
                          <a:srgbClr val="015976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Gdzie?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 jakim miejscu </a:t>
                      </a:r>
                      <a:endParaRPr lang="pl-PL" sz="1200" dirty="0">
                        <a:solidFill>
                          <a:srgbClr val="015976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Jak?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 jakich okolicznościach?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Dlaczego?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Jakie są przyczyny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cele?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Ile?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rgbClr val="01597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Niezbędne dane liczbowe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8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81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93956-2933-4267-9445-F99D66C0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416" y="373512"/>
            <a:ext cx="9793605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2</a:t>
            </a:r>
            <a:b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b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Ja mówię, a Ty co?</a:t>
            </a:r>
            <a:endParaRPr lang="en-US" sz="2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F93AD-5CFA-45A6-B8D6-FA70DC56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434" y="960793"/>
            <a:ext cx="10597820" cy="4265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 algn="ctr">
              <a:buNone/>
            </a:pPr>
            <a:endParaRPr lang="pl-PL" sz="29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sz="20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sz="20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sz="20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Podzielcie się na 3 osobowe zespoły i działajcie według poleceń, które za chwilę zostaną omówione.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Na zadanie macie 2x4 minuty</a:t>
            </a:r>
          </a:p>
          <a:p>
            <a:pPr marL="0" indent="0">
              <a:buNone/>
            </a:pPr>
            <a:endParaRPr lang="pl-PL" sz="19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 algn="ctr">
              <a:buNone/>
            </a:pPr>
            <a:endParaRPr lang="pl-PL" sz="2400" dirty="0">
              <a:solidFill>
                <a:srgbClr val="0159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87287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983</Words>
  <Application>Microsoft Office PowerPoint</Application>
  <PresentationFormat>Panoramiczny</PresentationFormat>
  <Paragraphs>150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Projekt niestandardowy</vt:lpstr>
      <vt:lpstr>Prezentacja programu PowerPoint</vt:lpstr>
      <vt:lpstr>Prezentacja programu PowerPoint</vt:lpstr>
      <vt:lpstr>Pojęcie</vt:lpstr>
      <vt:lpstr>Zadanie 1   No co Ty! Nie rozumiesz? Przecież mówię!</vt:lpstr>
      <vt:lpstr>Zadanie 1   No co Ty! Nie rozumiesz? Przecież mówię! </vt:lpstr>
      <vt:lpstr>O co chodzi z tą komunikacją?</vt:lpstr>
      <vt:lpstr>Podział komunikacji</vt:lpstr>
      <vt:lpstr>Kilka wskazówek</vt:lpstr>
      <vt:lpstr>Zadanie 2  Ja mówię, a Ty co?</vt:lpstr>
      <vt:lpstr>Zadanie 2  Ja mówię, a Ty co?</vt:lpstr>
      <vt:lpstr>Dyskusja – poszukacie informacji i podzielcie się nimi z grupą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 K</dc:creator>
  <cp:lastModifiedBy>Anna Gromelska</cp:lastModifiedBy>
  <cp:revision>241</cp:revision>
  <dcterms:created xsi:type="dcterms:W3CDTF">2019-10-31T10:12:58Z</dcterms:created>
  <dcterms:modified xsi:type="dcterms:W3CDTF">2022-05-24T11:40:26Z</dcterms:modified>
</cp:coreProperties>
</file>